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662738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9FF66"/>
    <a:srgbClr val="FFCCFF"/>
    <a:srgbClr val="FFCCCC"/>
    <a:srgbClr val="FF99CC"/>
    <a:srgbClr val="FF99FF"/>
    <a:srgbClr val="941651"/>
    <a:srgbClr val="941100"/>
    <a:srgbClr val="00549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 varScale="1">
        <p:scale>
          <a:sx n="45" d="100"/>
          <a:sy n="45" d="100"/>
        </p:scale>
        <p:origin x="389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9825" y="1241425"/>
            <a:ext cx="184308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963" y="4776789"/>
            <a:ext cx="53308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27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9825" y="1241425"/>
            <a:ext cx="1843088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-22525" y="601570"/>
            <a:ext cx="9726896" cy="1730669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8887" y="15017418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63115" y="11485293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90369" y="11172249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63072" y="928992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25219" y="7061691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62696" y="8989629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314664" y="2768700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5835876" y="6466320"/>
            <a:ext cx="1214980" cy="1268065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5915459" y="6548941"/>
            <a:ext cx="1173981" cy="1094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454316" y="1006125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626147" y="10221328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575450" y="1513047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870992" y="1532211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5321308" y="1882399"/>
            <a:ext cx="1214980" cy="1286053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5340009" y="1996940"/>
            <a:ext cx="1200644" cy="102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690183" y="15354842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Autumn Term 1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5330977" y="8602483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5517929" y="874515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087681" y="15572891"/>
            <a:ext cx="84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Summer holidays 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H="1">
            <a:off x="8182417" y="15094781"/>
            <a:ext cx="363363" cy="82105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8397673" y="14756227"/>
            <a:ext cx="94210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7011948" y="15011531"/>
            <a:ext cx="94210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 rot="20514823">
            <a:off x="6140343" y="14465537"/>
            <a:ext cx="1079819" cy="1079819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4328807" y="15308489"/>
            <a:ext cx="306581" cy="56140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3730162" y="14964330"/>
            <a:ext cx="94210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a solid foundation in education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2485280" y="15628543"/>
            <a:ext cx="1428811" cy="482694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1231926" y="13698279"/>
            <a:ext cx="743243" cy="30353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2178182" y="13161621"/>
            <a:ext cx="1015318" cy="41860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>
            <a:off x="4744082" y="13244268"/>
            <a:ext cx="761703" cy="4112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>
            <a:off x="6285443" y="13319743"/>
            <a:ext cx="434014" cy="29848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D526A9F-69B1-6848-BE28-D0D0F2031640}"/>
              </a:ext>
            </a:extLst>
          </p:cNvPr>
          <p:cNvCxnSpPr>
            <a:cxnSpLocks/>
          </p:cNvCxnSpPr>
          <p:nvPr/>
        </p:nvCxnSpPr>
        <p:spPr>
          <a:xfrm flipV="1">
            <a:off x="1094096" y="15151305"/>
            <a:ext cx="464844" cy="42158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1328405-E305-064F-BB49-5E09C8D7C1AA}"/>
              </a:ext>
            </a:extLst>
          </p:cNvPr>
          <p:cNvCxnSpPr>
            <a:cxnSpLocks/>
          </p:cNvCxnSpPr>
          <p:nvPr/>
        </p:nvCxnSpPr>
        <p:spPr>
          <a:xfrm>
            <a:off x="1633158" y="8886187"/>
            <a:ext cx="308687" cy="4667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192FEB05-E34C-E146-9EA6-587B7AEFD772}"/>
              </a:ext>
            </a:extLst>
          </p:cNvPr>
          <p:cNvCxnSpPr>
            <a:cxnSpLocks/>
          </p:cNvCxnSpPr>
          <p:nvPr/>
        </p:nvCxnSpPr>
        <p:spPr>
          <a:xfrm flipH="1">
            <a:off x="4514255" y="2279189"/>
            <a:ext cx="124406" cy="5609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5897" y="1027413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427090" y="8803702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894666" y="6612260"/>
            <a:ext cx="12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383185" y="209220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</a:t>
            </a:r>
          </a:p>
          <a:p>
            <a:pPr algn="ctr"/>
            <a:r>
              <a:rPr lang="en-US" sz="1600" b="1" dirty="0"/>
              <a:t>Summer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489" y="15357074"/>
            <a:ext cx="143618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What is religion and why do we study it?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5100620" y="11478205"/>
            <a:ext cx="387521" cy="51085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892" y="12983280"/>
            <a:ext cx="193561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Who is Jesus for gospel writers?</a:t>
            </a:r>
          </a:p>
          <a:p>
            <a:endParaRPr lang="en-GB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53457" y="12940387"/>
            <a:ext cx="1941158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Extended Write – Who is Jesus?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1406" y="8274164"/>
            <a:ext cx="210703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World religion: What does it mean to be a Hindu?</a:t>
            </a:r>
          </a:p>
          <a:p>
            <a:r>
              <a:rPr lang="en-GB" sz="1200" dirty="0"/>
              <a:t>What is Trimurti?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7852371" y="11595407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8054610" y="1178303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980010" y="11888283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Autumn Term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74071" y="559769"/>
            <a:ext cx="1351973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Year </a:t>
            </a:r>
            <a:r>
              <a:rPr lang="en-GB" b="1"/>
              <a:t>7 LRE</a:t>
            </a:r>
            <a:endParaRPr lang="en-GB" b="1" dirty="0"/>
          </a:p>
        </p:txBody>
      </p:sp>
      <p:sp>
        <p:nvSpPr>
          <p:cNvPr id="179" name="TextBox 178"/>
          <p:cNvSpPr txBox="1"/>
          <p:nvPr/>
        </p:nvSpPr>
        <p:spPr>
          <a:xfrm>
            <a:off x="6201742" y="10568995"/>
            <a:ext cx="229746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Why was Jesus’ birth so special?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H="1">
            <a:off x="6062443" y="11032606"/>
            <a:ext cx="347864" cy="52754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A6C91E7-13FC-9643-9A9F-77FA682187E8}"/>
              </a:ext>
            </a:extLst>
          </p:cNvPr>
          <p:cNvCxnSpPr>
            <a:cxnSpLocks/>
          </p:cNvCxnSpPr>
          <p:nvPr/>
        </p:nvCxnSpPr>
        <p:spPr>
          <a:xfrm>
            <a:off x="3411504" y="8885531"/>
            <a:ext cx="299702" cy="3593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3744077" y="1663062"/>
            <a:ext cx="190995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Step up to Yr8 Holiday independent learning </a:t>
            </a:r>
          </a:p>
          <a:p>
            <a:r>
              <a:rPr lang="en-GB" sz="1200" dirty="0"/>
              <a:t>World religion - Judaism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4796691" y="8527140"/>
            <a:ext cx="1807090" cy="27699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Mid-Year Assessment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7971745" y="11070771"/>
            <a:ext cx="94685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Extended Write: DIRT time 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07B84D2F-D5B0-43AE-BC63-1C2521B85DE2}"/>
              </a:ext>
            </a:extLst>
          </p:cNvPr>
          <p:cNvCxnSpPr>
            <a:cxnSpLocks/>
          </p:cNvCxnSpPr>
          <p:nvPr/>
        </p:nvCxnSpPr>
        <p:spPr>
          <a:xfrm flipH="1">
            <a:off x="4648661" y="11059546"/>
            <a:ext cx="230392" cy="37189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EE99C244-00B3-40C5-8568-2A109FAEFEC3}"/>
              </a:ext>
            </a:extLst>
          </p:cNvPr>
          <p:cNvSpPr txBox="1"/>
          <p:nvPr/>
        </p:nvSpPr>
        <p:spPr>
          <a:xfrm>
            <a:off x="88118" y="11522259"/>
            <a:ext cx="946856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How an why do Christians worship?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0C252ED-C578-4BC0-916E-37D0926F2058}"/>
              </a:ext>
            </a:extLst>
          </p:cNvPr>
          <p:cNvSpPr txBox="1"/>
          <p:nvPr/>
        </p:nvSpPr>
        <p:spPr>
          <a:xfrm>
            <a:off x="119702" y="14229100"/>
            <a:ext cx="230727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Who is Jesus for historians?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988E8C3-F135-4031-85ED-FDA3C4BB44FE}"/>
              </a:ext>
            </a:extLst>
          </p:cNvPr>
          <p:cNvSpPr txBox="1"/>
          <p:nvPr/>
        </p:nvSpPr>
        <p:spPr>
          <a:xfrm>
            <a:off x="1548361" y="12550794"/>
            <a:ext cx="230727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Who is Jesus for the Church?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05D8D3-A2CA-494B-A4E0-D4387942A02E}"/>
              </a:ext>
            </a:extLst>
          </p:cNvPr>
          <p:cNvSpPr txBox="1"/>
          <p:nvPr/>
        </p:nvSpPr>
        <p:spPr>
          <a:xfrm>
            <a:off x="4006743" y="12616522"/>
            <a:ext cx="162821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Who is Jesus for an artist?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5EAF7EE-F165-4F31-B2DB-789E51B16247}"/>
              </a:ext>
            </a:extLst>
          </p:cNvPr>
          <p:cNvSpPr txBox="1"/>
          <p:nvPr/>
        </p:nvSpPr>
        <p:spPr>
          <a:xfrm>
            <a:off x="5774953" y="12503666"/>
            <a:ext cx="121498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Who is Jesus for a feminist?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F9CE0B2-6275-4B45-9703-F5E8D5244AE9}"/>
              </a:ext>
            </a:extLst>
          </p:cNvPr>
          <p:cNvSpPr txBox="1"/>
          <p:nvPr/>
        </p:nvSpPr>
        <p:spPr>
          <a:xfrm>
            <a:off x="4409135" y="11939922"/>
            <a:ext cx="2297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Was Jesus a miracle worker?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C6813B2-7384-4D0C-9AA3-289AC0D23819}"/>
              </a:ext>
            </a:extLst>
          </p:cNvPr>
          <p:cNvSpPr txBox="1"/>
          <p:nvPr/>
        </p:nvSpPr>
        <p:spPr>
          <a:xfrm>
            <a:off x="4351348" y="10475290"/>
            <a:ext cx="18305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How do Christians see the world through parables?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D49F872-F022-4EA5-B976-5F4CF1118B41}"/>
              </a:ext>
            </a:extLst>
          </p:cNvPr>
          <p:cNvSpPr txBox="1"/>
          <p:nvPr/>
        </p:nvSpPr>
        <p:spPr>
          <a:xfrm>
            <a:off x="1818033" y="10537798"/>
            <a:ext cx="229746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Why was Jesus’ death so special?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9D72F41-B179-4287-BA0F-D0F58CEC5827}"/>
              </a:ext>
            </a:extLst>
          </p:cNvPr>
          <p:cNvCxnSpPr>
            <a:cxnSpLocks/>
          </p:cNvCxnSpPr>
          <p:nvPr/>
        </p:nvCxnSpPr>
        <p:spPr>
          <a:xfrm>
            <a:off x="4025507" y="10925799"/>
            <a:ext cx="151310" cy="62315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6EA60B32-6535-424E-9F5A-2DE455008D46}"/>
              </a:ext>
            </a:extLst>
          </p:cNvPr>
          <p:cNvSpPr txBox="1"/>
          <p:nvPr/>
        </p:nvSpPr>
        <p:spPr>
          <a:xfrm>
            <a:off x="7348690" y="7470094"/>
            <a:ext cx="229746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World religion: What does it mean to be a Hindu? </a:t>
            </a:r>
            <a:r>
              <a:rPr lang="en-GB" sz="1200" dirty="0"/>
              <a:t>How do Hindus see good and evil through Ramayana?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62997BD-7293-4988-BD71-FD7C8CC486D7}"/>
              </a:ext>
            </a:extLst>
          </p:cNvPr>
          <p:cNvSpPr txBox="1"/>
          <p:nvPr/>
        </p:nvSpPr>
        <p:spPr>
          <a:xfrm>
            <a:off x="2314609" y="8299016"/>
            <a:ext cx="240583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World religion: What does it mean to be a Hindu?</a:t>
            </a:r>
          </a:p>
          <a:p>
            <a:r>
              <a:rPr lang="en-GB" sz="1200" dirty="0"/>
              <a:t>How do Hindus understand life and death?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57AB455-5627-4D40-B422-8C788042F143}"/>
              </a:ext>
            </a:extLst>
          </p:cNvPr>
          <p:cNvSpPr txBox="1"/>
          <p:nvPr/>
        </p:nvSpPr>
        <p:spPr>
          <a:xfrm>
            <a:off x="6536288" y="8390681"/>
            <a:ext cx="316765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World religion: What does it mean to be a Hindu? </a:t>
            </a:r>
            <a:r>
              <a:rPr lang="en-GB" sz="1200" dirty="0"/>
              <a:t>How do Hindus worship?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9D68AC2-0FA8-44CB-81D3-2A81E34DBE4F}"/>
              </a:ext>
            </a:extLst>
          </p:cNvPr>
          <p:cNvSpPr txBox="1"/>
          <p:nvPr/>
        </p:nvSpPr>
        <p:spPr>
          <a:xfrm>
            <a:off x="3411505" y="7467031"/>
            <a:ext cx="238527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Human Rights/Social Justice: </a:t>
            </a:r>
            <a:r>
              <a:rPr lang="en-GB" sz="1200" dirty="0"/>
              <a:t>What do Humanists believe about social justice? 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403EF83-2E56-4F96-A030-AFD6FF92D76F}"/>
              </a:ext>
            </a:extLst>
          </p:cNvPr>
          <p:cNvSpPr txBox="1"/>
          <p:nvPr/>
        </p:nvSpPr>
        <p:spPr>
          <a:xfrm>
            <a:off x="1196790" y="7190423"/>
            <a:ext cx="21370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Human Rights/Social Justice : </a:t>
            </a:r>
            <a:r>
              <a:rPr lang="en-GB" sz="1200" dirty="0"/>
              <a:t>How does Christian Aid work with those affected by war?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24DF08E2-DB40-4CDE-9253-00EA7224F5A2}"/>
              </a:ext>
            </a:extLst>
          </p:cNvPr>
          <p:cNvSpPr txBox="1"/>
          <p:nvPr/>
        </p:nvSpPr>
        <p:spPr>
          <a:xfrm>
            <a:off x="2886821" y="9776783"/>
            <a:ext cx="360315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World religion: What does it mean to be a Hindu?</a:t>
            </a:r>
          </a:p>
          <a:p>
            <a:r>
              <a:rPr lang="en-GB" sz="1200" dirty="0"/>
              <a:t>What are the four stages of life?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1F39E345-3483-406B-B70A-00DBC259C3A9}"/>
              </a:ext>
            </a:extLst>
          </p:cNvPr>
          <p:cNvCxnSpPr>
            <a:cxnSpLocks/>
          </p:cNvCxnSpPr>
          <p:nvPr/>
        </p:nvCxnSpPr>
        <p:spPr>
          <a:xfrm flipH="1" flipV="1">
            <a:off x="4461724" y="9366378"/>
            <a:ext cx="104998" cy="5053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545C3F-DF61-401D-9459-D8BCE2866D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1" y="15254355"/>
            <a:ext cx="8373644" cy="2006953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5E2E61AE-44CA-4704-B8D9-FE9EDA37E257}"/>
              </a:ext>
            </a:extLst>
          </p:cNvPr>
          <p:cNvSpPr txBox="1"/>
          <p:nvPr/>
        </p:nvSpPr>
        <p:spPr>
          <a:xfrm>
            <a:off x="1843141" y="11726991"/>
            <a:ext cx="19411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What happened to Jesus’ body?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D9342EB-AEB3-4F78-80F7-72BFE76CF664}"/>
              </a:ext>
            </a:extLst>
          </p:cNvPr>
          <p:cNvSpPr txBox="1"/>
          <p:nvPr/>
        </p:nvSpPr>
        <p:spPr>
          <a:xfrm>
            <a:off x="5538977" y="4622314"/>
            <a:ext cx="1807090" cy="27699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End of Year Assessment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4EBB875-97D7-4C40-BF36-B812055D613D}"/>
              </a:ext>
            </a:extLst>
          </p:cNvPr>
          <p:cNvCxnSpPr>
            <a:cxnSpLocks/>
          </p:cNvCxnSpPr>
          <p:nvPr/>
        </p:nvCxnSpPr>
        <p:spPr>
          <a:xfrm flipV="1">
            <a:off x="868482" y="11323414"/>
            <a:ext cx="690458" cy="40209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7B409C-7492-4898-A4F2-7B2D0FCF5CA1}"/>
              </a:ext>
            </a:extLst>
          </p:cNvPr>
          <p:cNvCxnSpPr>
            <a:cxnSpLocks/>
          </p:cNvCxnSpPr>
          <p:nvPr/>
        </p:nvCxnSpPr>
        <p:spPr>
          <a:xfrm flipH="1" flipV="1">
            <a:off x="3102501" y="11431436"/>
            <a:ext cx="154480" cy="3872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E0CA2119-F814-4F16-9289-BC344F970B1C}"/>
              </a:ext>
            </a:extLst>
          </p:cNvPr>
          <p:cNvSpPr txBox="1"/>
          <p:nvPr/>
        </p:nvSpPr>
        <p:spPr>
          <a:xfrm>
            <a:off x="126364" y="9361772"/>
            <a:ext cx="164729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Christian Theology</a:t>
            </a:r>
          </a:p>
          <a:p>
            <a:r>
              <a:rPr lang="en-GB" sz="1200" dirty="0"/>
              <a:t>How is the cross depicted in art?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D29EF7-DDCD-4787-9198-26985557E241}"/>
              </a:ext>
            </a:extLst>
          </p:cNvPr>
          <p:cNvSpPr txBox="1"/>
          <p:nvPr/>
        </p:nvSpPr>
        <p:spPr>
          <a:xfrm>
            <a:off x="6616012" y="8915811"/>
            <a:ext cx="946856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0A0FFEC-F149-4B86-8053-FFFCBC3F2C3F}"/>
              </a:ext>
            </a:extLst>
          </p:cNvPr>
          <p:cNvSpPr txBox="1"/>
          <p:nvPr/>
        </p:nvSpPr>
        <p:spPr>
          <a:xfrm>
            <a:off x="7653732" y="6763100"/>
            <a:ext cx="1941158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Extended Write – What does it mean to be a Hindu?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934E836-0175-473C-89BB-59549697674D}"/>
              </a:ext>
            </a:extLst>
          </p:cNvPr>
          <p:cNvSpPr txBox="1"/>
          <p:nvPr/>
        </p:nvSpPr>
        <p:spPr>
          <a:xfrm>
            <a:off x="6842109" y="6215094"/>
            <a:ext cx="94685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Extended Write: DIRT time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435FBDA-1F2A-48D3-B42F-D08A347E7997}"/>
              </a:ext>
            </a:extLst>
          </p:cNvPr>
          <p:cNvSpPr txBox="1"/>
          <p:nvPr/>
        </p:nvSpPr>
        <p:spPr>
          <a:xfrm>
            <a:off x="7263166" y="5066260"/>
            <a:ext cx="946856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1B6AE36-652A-4957-B86B-ED5982C889FD}"/>
              </a:ext>
            </a:extLst>
          </p:cNvPr>
          <p:cNvSpPr txBox="1"/>
          <p:nvPr/>
        </p:nvSpPr>
        <p:spPr>
          <a:xfrm>
            <a:off x="289418" y="6327849"/>
            <a:ext cx="21370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Human Rights/Social Justice : </a:t>
            </a:r>
            <a:r>
              <a:rPr lang="en-GB" sz="1200" dirty="0"/>
              <a:t>How did Malala Yousafzai promote education for all?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B7CA0F7-5DFA-4368-90BE-8D1DA66A5AEC}"/>
              </a:ext>
            </a:extLst>
          </p:cNvPr>
          <p:cNvSpPr txBox="1"/>
          <p:nvPr/>
        </p:nvSpPr>
        <p:spPr>
          <a:xfrm>
            <a:off x="2813720" y="4346185"/>
            <a:ext cx="213706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Human Rights/Social Justice : </a:t>
            </a:r>
            <a:r>
              <a:rPr lang="en-GB" sz="1200" dirty="0"/>
              <a:t>Who was Oscar Romero and how did he promote social justice?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41C5A79-360E-46DB-8C68-84313371E92E}"/>
              </a:ext>
            </a:extLst>
          </p:cNvPr>
          <p:cNvSpPr txBox="1"/>
          <p:nvPr/>
        </p:nvSpPr>
        <p:spPr>
          <a:xfrm>
            <a:off x="7346067" y="3783654"/>
            <a:ext cx="21370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Human Rights/Social Justice : </a:t>
            </a:r>
            <a:r>
              <a:rPr lang="en-GB" sz="1200" dirty="0"/>
              <a:t>How did Mother Teresa help the poor?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0E76A7D-D95E-44D2-9E40-521A9434E4DB}"/>
              </a:ext>
            </a:extLst>
          </p:cNvPr>
          <p:cNvSpPr txBox="1"/>
          <p:nvPr/>
        </p:nvSpPr>
        <p:spPr>
          <a:xfrm>
            <a:off x="7315537" y="3009257"/>
            <a:ext cx="1941158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Extended Write – Promotion of social justice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CEB7F99-23D7-40C4-A2C7-EC8AE0D4749E}"/>
              </a:ext>
            </a:extLst>
          </p:cNvPr>
          <p:cNvSpPr txBox="1"/>
          <p:nvPr/>
        </p:nvSpPr>
        <p:spPr>
          <a:xfrm>
            <a:off x="7883869" y="2309393"/>
            <a:ext cx="94685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Extended Write: DIRT time 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5272</TotalTime>
  <Words>414</Words>
  <Application>Microsoft Office PowerPoint</Application>
  <PresentationFormat>Custom</PresentationFormat>
  <Paragraphs>66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</dc:creator>
  <cp:lastModifiedBy>Vicky Healey</cp:lastModifiedBy>
  <cp:revision>289</cp:revision>
  <cp:lastPrinted>2019-04-17T12:08:41Z</cp:lastPrinted>
  <dcterms:created xsi:type="dcterms:W3CDTF">2018-02-08T08:28:53Z</dcterms:created>
  <dcterms:modified xsi:type="dcterms:W3CDTF">2021-10-13T08:49:15Z</dcterms:modified>
</cp:coreProperties>
</file>