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009193"/>
    <a:srgbClr val="C1C1C1"/>
    <a:srgbClr val="FF9300"/>
    <a:srgbClr val="005493"/>
    <a:srgbClr val="941651"/>
    <a:srgbClr val="941100"/>
    <a:srgbClr val="929292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CBB97-73D7-7E3F-D8A7-BE4D5519B510}" v="45" dt="2020-07-06T20:48:59.287"/>
    <p1510:client id="{7E967FB7-CDC3-60D1-413E-2C9AB78E142E}" v="399" dt="2020-07-16T12:03:42.449"/>
    <p1510:client id="{99395CC1-732D-8ACB-B95A-3019C58C1BC9}" v="2" dt="2020-06-01T09:11:02.409"/>
    <p1510:client id="{A2436AD0-A0C8-678C-7158-4BB7FF719202}" v="12" dt="2020-07-17T12:51:48.725"/>
    <p1510:client id="{B5028F7D-DE9F-48DF-F1A0-EAA2C5EBA798}" v="8" dt="2020-07-03T16:06:11.050"/>
    <p1510:client id="{CCDCB6D9-F89C-DCCA-1868-61597EAC2622}" v="17" dt="2020-07-20T04:52:46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" autoAdjust="0"/>
    <p:restoredTop sz="95833" autoAdjust="0"/>
  </p:normalViewPr>
  <p:slideViewPr>
    <p:cSldViewPr snapToGrid="0">
      <p:cViewPr>
        <p:scale>
          <a:sx n="120" d="100"/>
          <a:sy n="120" d="100"/>
        </p:scale>
        <p:origin x="36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Carroll" userId="S::ncarroll@athertonhigh.com::8703619d-a8b3-4ea8-aa33-7402da98afa5" providerId="AD" clId="Web-{A2436AD0-A0C8-678C-7158-4BB7FF719202}"/>
    <pc:docChg chg="modSld">
      <pc:chgData name="Nick Carroll" userId="S::ncarroll@athertonhigh.com::8703619d-a8b3-4ea8-aa33-7402da98afa5" providerId="AD" clId="Web-{A2436AD0-A0C8-678C-7158-4BB7FF719202}" dt="2020-07-17T12:51:48.506" v="10" actId="20577"/>
      <pc:docMkLst>
        <pc:docMk/>
      </pc:docMkLst>
      <pc:sldChg chg="modSp">
        <pc:chgData name="Nick Carroll" userId="S::ncarroll@athertonhigh.com::8703619d-a8b3-4ea8-aa33-7402da98afa5" providerId="AD" clId="Web-{A2436AD0-A0C8-678C-7158-4BB7FF719202}" dt="2020-07-17T12:51:48.084" v="8" actId="20577"/>
        <pc:sldMkLst>
          <pc:docMk/>
          <pc:sldMk cId="1074321042" sldId="256"/>
        </pc:sldMkLst>
        <pc:spChg chg="mod">
          <ac:chgData name="Nick Carroll" userId="S::ncarroll@athertonhigh.com::8703619d-a8b3-4ea8-aa33-7402da98afa5" providerId="AD" clId="Web-{A2436AD0-A0C8-678C-7158-4BB7FF719202}" dt="2020-07-17T12:49:21.396" v="0" actId="1076"/>
          <ac:spMkLst>
            <pc:docMk/>
            <pc:sldMk cId="1074321042" sldId="256"/>
            <ac:spMk id="154" creationId="{50310A3E-55EE-4901-8C71-7B77DD8C57A3}"/>
          </ac:spMkLst>
        </pc:spChg>
        <pc:spChg chg="mod">
          <ac:chgData name="Nick Carroll" userId="S::ncarroll@athertonhigh.com::8703619d-a8b3-4ea8-aa33-7402da98afa5" providerId="AD" clId="Web-{A2436AD0-A0C8-678C-7158-4BB7FF719202}" dt="2020-07-17T12:50:50.021" v="3" actId="1076"/>
          <ac:spMkLst>
            <pc:docMk/>
            <pc:sldMk cId="1074321042" sldId="256"/>
            <ac:spMk id="180" creationId="{00000000-0000-0000-0000-000000000000}"/>
          </ac:spMkLst>
        </pc:spChg>
        <pc:spChg chg="mod">
          <ac:chgData name="Nick Carroll" userId="S::ncarroll@athertonhigh.com::8703619d-a8b3-4ea8-aa33-7402da98afa5" providerId="AD" clId="Web-{A2436AD0-A0C8-678C-7158-4BB7FF719202}" dt="2020-07-17T12:51:48.084" v="8" actId="20577"/>
          <ac:spMkLst>
            <pc:docMk/>
            <pc:sldMk cId="1074321042" sldId="256"/>
            <ac:spMk id="205" creationId="{00000000-0000-0000-0000-000000000000}"/>
          </ac:spMkLst>
        </pc:spChg>
        <pc:spChg chg="mod">
          <ac:chgData name="Nick Carroll" userId="S::ncarroll@athertonhigh.com::8703619d-a8b3-4ea8-aa33-7402da98afa5" providerId="AD" clId="Web-{A2436AD0-A0C8-678C-7158-4BB7FF719202}" dt="2020-07-17T12:49:28.677" v="2" actId="1076"/>
          <ac:spMkLst>
            <pc:docMk/>
            <pc:sldMk cId="1074321042" sldId="256"/>
            <ac:spMk id="292" creationId="{00000000-0000-0000-0000-000000000000}"/>
          </ac:spMkLst>
        </pc:spChg>
        <pc:cxnChg chg="mod">
          <ac:chgData name="Nick Carroll" userId="S::ncarroll@athertonhigh.com::8703619d-a8b3-4ea8-aa33-7402da98afa5" providerId="AD" clId="Web-{A2436AD0-A0C8-678C-7158-4BB7FF719202}" dt="2020-07-17T12:49:25.912" v="1" actId="1076"/>
          <ac:cxnSpMkLst>
            <pc:docMk/>
            <pc:sldMk cId="1074321042" sldId="256"/>
            <ac:cxnSpMk id="163" creationId="{EE2D63CB-8303-40FA-8BFF-AED07658A24C}"/>
          </ac:cxnSpMkLst>
        </pc:cxnChg>
      </pc:sldChg>
    </pc:docChg>
  </pc:docChgLst>
  <pc:docChgLst>
    <pc:chgData name="Gemma Watson" userId="S::gwatson@athertonhigh.com::650c4ac0-fd0d-4171-83b8-9b22eb313d06" providerId="AD" clId="Web-{B5028F7D-DE9F-48DF-F1A0-EAA2C5EBA798}"/>
    <pc:docChg chg="modSld">
      <pc:chgData name="Gemma Watson" userId="S::gwatson@athertonhigh.com::650c4ac0-fd0d-4171-83b8-9b22eb313d06" providerId="AD" clId="Web-{B5028F7D-DE9F-48DF-F1A0-EAA2C5EBA798}" dt="2020-07-03T16:06:11.050" v="6" actId="1076"/>
      <pc:docMkLst>
        <pc:docMk/>
      </pc:docMkLst>
      <pc:sldChg chg="addSp delSp modSp">
        <pc:chgData name="Gemma Watson" userId="S::gwatson@athertonhigh.com::650c4ac0-fd0d-4171-83b8-9b22eb313d06" providerId="AD" clId="Web-{B5028F7D-DE9F-48DF-F1A0-EAA2C5EBA798}" dt="2020-07-03T16:06:11.050" v="6" actId="1076"/>
        <pc:sldMkLst>
          <pc:docMk/>
          <pc:sldMk cId="1074321042" sldId="256"/>
        </pc:sldMkLst>
        <pc:spChg chg="add del mod">
          <ac:chgData name="Gemma Watson" userId="S::gwatson@athertonhigh.com::650c4ac0-fd0d-4171-83b8-9b22eb313d06" providerId="AD" clId="Web-{B5028F7D-DE9F-48DF-F1A0-EAA2C5EBA798}" dt="2020-07-03T16:06:11.050" v="6" actId="1076"/>
          <ac:spMkLst>
            <pc:docMk/>
            <pc:sldMk cId="1074321042" sldId="256"/>
            <ac:spMk id="160" creationId="{1F495985-7C38-4A89-80F6-AB84216ABEAB}"/>
          </ac:spMkLst>
        </pc:spChg>
        <pc:spChg chg="del">
          <ac:chgData name="Gemma Watson" userId="S::gwatson@athertonhigh.com::650c4ac0-fd0d-4171-83b8-9b22eb313d06" providerId="AD" clId="Web-{B5028F7D-DE9F-48DF-F1A0-EAA2C5EBA798}" dt="2020-07-03T16:05:44.831" v="3"/>
          <ac:spMkLst>
            <pc:docMk/>
            <pc:sldMk cId="1074321042" sldId="256"/>
            <ac:spMk id="295" creationId="{00000000-0000-0000-0000-000000000000}"/>
          </ac:spMkLst>
        </pc:spChg>
        <pc:spChg chg="mod">
          <ac:chgData name="Gemma Watson" userId="S::gwatson@athertonhigh.com::650c4ac0-fd0d-4171-83b8-9b22eb313d06" providerId="AD" clId="Web-{B5028F7D-DE9F-48DF-F1A0-EAA2C5EBA798}" dt="2020-07-03T16:06:07.471" v="5" actId="1076"/>
          <ac:spMkLst>
            <pc:docMk/>
            <pc:sldMk cId="1074321042" sldId="256"/>
            <ac:spMk id="296" creationId="{00000000-0000-0000-0000-000000000000}"/>
          </ac:spMkLst>
        </pc:spChg>
        <pc:spChg chg="mod">
          <ac:chgData name="Gemma Watson" userId="S::gwatson@athertonhigh.com::650c4ac0-fd0d-4171-83b8-9b22eb313d06" providerId="AD" clId="Web-{B5028F7D-DE9F-48DF-F1A0-EAA2C5EBA798}" dt="2020-07-03T16:05:28.643" v="0" actId="20577"/>
          <ac:spMkLst>
            <pc:docMk/>
            <pc:sldMk cId="1074321042" sldId="256"/>
            <ac:spMk id="300" creationId="{00000000-0000-0000-0000-000000000000}"/>
          </ac:spMkLst>
        </pc:spChg>
      </pc:sldChg>
    </pc:docChg>
  </pc:docChgLst>
  <pc:docChgLst>
    <pc:chgData name="Nick Carroll" userId="S::ncarroll@athertonhigh.com::8703619d-a8b3-4ea8-aa33-7402da98afa5" providerId="AD" clId="Web-{4E7CBB97-73D7-7E3F-D8A7-BE4D5519B510}"/>
    <pc:docChg chg="modSld">
      <pc:chgData name="Nick Carroll" userId="S::ncarroll@athertonhigh.com::8703619d-a8b3-4ea8-aa33-7402da98afa5" providerId="AD" clId="Web-{4E7CBB97-73D7-7E3F-D8A7-BE4D5519B510}" dt="2020-07-06T20:48:59.287" v="42" actId="14100"/>
      <pc:docMkLst>
        <pc:docMk/>
      </pc:docMkLst>
      <pc:sldChg chg="addSp delSp modSp">
        <pc:chgData name="Nick Carroll" userId="S::ncarroll@athertonhigh.com::8703619d-a8b3-4ea8-aa33-7402da98afa5" providerId="AD" clId="Web-{4E7CBB97-73D7-7E3F-D8A7-BE4D5519B510}" dt="2020-07-06T20:48:59.287" v="42" actId="14100"/>
        <pc:sldMkLst>
          <pc:docMk/>
          <pc:sldMk cId="1074321042" sldId="256"/>
        </pc:sldMkLst>
        <pc:spChg chg="mod">
          <ac:chgData name="Nick Carroll" userId="S::ncarroll@athertonhigh.com::8703619d-a8b3-4ea8-aa33-7402da98afa5" providerId="AD" clId="Web-{4E7CBB97-73D7-7E3F-D8A7-BE4D5519B510}" dt="2020-07-06T20:48:11.162" v="10" actId="20577"/>
          <ac:spMkLst>
            <pc:docMk/>
            <pc:sldMk cId="1074321042" sldId="256"/>
            <ac:spMk id="28" creationId="{00000000-0000-0000-0000-000000000000}"/>
          </ac:spMkLst>
        </pc:spChg>
        <pc:spChg chg="mod">
          <ac:chgData name="Nick Carroll" userId="S::ncarroll@athertonhigh.com::8703619d-a8b3-4ea8-aa33-7402da98afa5" providerId="AD" clId="Web-{4E7CBB97-73D7-7E3F-D8A7-BE4D5519B510}" dt="2020-07-06T20:47:44.630" v="2" actId="1076"/>
          <ac:spMkLst>
            <pc:docMk/>
            <pc:sldMk cId="1074321042" sldId="256"/>
            <ac:spMk id="157" creationId="{00000000-0000-0000-0000-000000000000}"/>
          </ac:spMkLst>
        </pc:spChg>
        <pc:spChg chg="add mod">
          <ac:chgData name="Nick Carroll" userId="S::ncarroll@athertonhigh.com::8703619d-a8b3-4ea8-aa33-7402da98afa5" providerId="AD" clId="Web-{4E7CBB97-73D7-7E3F-D8A7-BE4D5519B510}" dt="2020-07-06T20:48:52.084" v="40" actId="1076"/>
          <ac:spMkLst>
            <pc:docMk/>
            <pc:sldMk cId="1074321042" sldId="256"/>
            <ac:spMk id="162" creationId="{28166A78-2D27-475B-A5E6-F68E3A4AE679}"/>
          </ac:spMkLst>
        </pc:spChg>
        <pc:spChg chg="del">
          <ac:chgData name="Nick Carroll" userId="S::ncarroll@athertonhigh.com::8703619d-a8b3-4ea8-aa33-7402da98afa5" providerId="AD" clId="Web-{4E7CBB97-73D7-7E3F-D8A7-BE4D5519B510}" dt="2020-07-06T20:47:30.083" v="0"/>
          <ac:spMkLst>
            <pc:docMk/>
            <pc:sldMk cId="1074321042" sldId="256"/>
            <ac:spMk id="181" creationId="{00000000-0000-0000-0000-000000000000}"/>
          </ac:spMkLst>
        </pc:spChg>
        <pc:spChg chg="del">
          <ac:chgData name="Nick Carroll" userId="S::ncarroll@athertonhigh.com::8703619d-a8b3-4ea8-aa33-7402da98afa5" providerId="AD" clId="Web-{4E7CBB97-73D7-7E3F-D8A7-BE4D5519B510}" dt="2020-07-06T20:47:58.505" v="6"/>
          <ac:spMkLst>
            <pc:docMk/>
            <pc:sldMk cId="1074321042" sldId="256"/>
            <ac:spMk id="185" creationId="{00000000-0000-0000-0000-000000000000}"/>
          </ac:spMkLst>
        </pc:spChg>
        <pc:spChg chg="del mod">
          <ac:chgData name="Nick Carroll" userId="S::ncarroll@athertonhigh.com::8703619d-a8b3-4ea8-aa33-7402da98afa5" providerId="AD" clId="Web-{4E7CBB97-73D7-7E3F-D8A7-BE4D5519B510}" dt="2020-07-06T20:48:44.037" v="37"/>
          <ac:spMkLst>
            <pc:docMk/>
            <pc:sldMk cId="1074321042" sldId="256"/>
            <ac:spMk id="206" creationId="{00000000-0000-0000-0000-000000000000}"/>
          </ac:spMkLst>
        </pc:spChg>
        <pc:cxnChg chg="mod">
          <ac:chgData name="Nick Carroll" userId="S::ncarroll@athertonhigh.com::8703619d-a8b3-4ea8-aa33-7402da98afa5" providerId="AD" clId="Web-{4E7CBB97-73D7-7E3F-D8A7-BE4D5519B510}" dt="2020-07-06T20:48:59.287" v="42" actId="14100"/>
          <ac:cxnSpMkLst>
            <pc:docMk/>
            <pc:sldMk cId="1074321042" sldId="256"/>
            <ac:cxnSpMk id="125" creationId="{F00234DB-30A0-A14D-B827-8C2DCE0238B9}"/>
          </ac:cxnSpMkLst>
        </pc:cxnChg>
        <pc:cxnChg chg="del">
          <ac:chgData name="Nick Carroll" userId="S::ncarroll@athertonhigh.com::8703619d-a8b3-4ea8-aa33-7402da98afa5" providerId="AD" clId="Web-{4E7CBB97-73D7-7E3F-D8A7-BE4D5519B510}" dt="2020-07-06T20:48:46.943" v="38"/>
          <ac:cxnSpMkLst>
            <pc:docMk/>
            <pc:sldMk cId="1074321042" sldId="256"/>
            <ac:cxnSpMk id="154" creationId="{ADEA7341-227F-C94C-8590-9A4C26562B61}"/>
          </ac:cxnSpMkLst>
        </pc:cxnChg>
        <pc:cxnChg chg="del">
          <ac:chgData name="Nick Carroll" userId="S::ncarroll@athertonhigh.com::8703619d-a8b3-4ea8-aa33-7402da98afa5" providerId="AD" clId="Web-{4E7CBB97-73D7-7E3F-D8A7-BE4D5519B510}" dt="2020-07-06T20:48:48.772" v="39"/>
          <ac:cxnSpMkLst>
            <pc:docMk/>
            <pc:sldMk cId="1074321042" sldId="256"/>
            <ac:cxnSpMk id="261" creationId="{9B1172F4-61EA-3642-A460-2A22C0DF967A}"/>
          </ac:cxnSpMkLst>
        </pc:cxnChg>
      </pc:sldChg>
    </pc:docChg>
  </pc:docChgLst>
  <pc:docChgLst>
    <pc:chgData name="Nick Carroll" userId="S::ncarroll@athertonhigh.com::8703619d-a8b3-4ea8-aa33-7402da98afa5" providerId="AD" clId="Web-{7E967FB7-CDC3-60D1-413E-2C9AB78E142E}"/>
    <pc:docChg chg="modSld">
      <pc:chgData name="Nick Carroll" userId="S::ncarroll@athertonhigh.com::8703619d-a8b3-4ea8-aa33-7402da98afa5" providerId="AD" clId="Web-{7E967FB7-CDC3-60D1-413E-2C9AB78E142E}" dt="2020-07-16T12:03:42.449" v="393" actId="1076"/>
      <pc:docMkLst>
        <pc:docMk/>
      </pc:docMkLst>
      <pc:sldChg chg="addSp delSp modSp">
        <pc:chgData name="Nick Carroll" userId="S::ncarroll@athertonhigh.com::8703619d-a8b3-4ea8-aa33-7402da98afa5" providerId="AD" clId="Web-{7E967FB7-CDC3-60D1-413E-2C9AB78E142E}" dt="2020-07-16T12:03:42.449" v="393" actId="1076"/>
        <pc:sldMkLst>
          <pc:docMk/>
          <pc:sldMk cId="1074321042" sldId="256"/>
        </pc:sldMkLst>
        <pc:spChg chg="mod">
          <ac:chgData name="Nick Carroll" userId="S::ncarroll@athertonhigh.com::8703619d-a8b3-4ea8-aa33-7402da98afa5" providerId="AD" clId="Web-{7E967FB7-CDC3-60D1-413E-2C9AB78E142E}" dt="2020-07-16T11:21:19.504" v="232"/>
          <ac:spMkLst>
            <pc:docMk/>
            <pc:sldMk cId="1074321042" sldId="256"/>
            <ac:spMk id="4" creationId="{5577E6DF-4EA3-D14D-8E13-28AB8D609DDE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2:08.380" v="243" actId="20577"/>
          <ac:spMkLst>
            <pc:docMk/>
            <pc:sldMk cId="1074321042" sldId="256"/>
            <ac:spMk id="11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07:16.622" v="0" actId="1076"/>
          <ac:spMkLst>
            <pc:docMk/>
            <pc:sldMk cId="1074321042" sldId="256"/>
            <ac:spMk id="28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8:20.075" v="383" actId="1076"/>
          <ac:spMkLst>
            <pc:docMk/>
            <pc:sldMk cId="1074321042" sldId="256"/>
            <ac:spMk id="132" creationId="{2ABDDAA7-1330-5846-8957-036F466F9A01}"/>
          </ac:spMkLst>
        </pc:spChg>
        <pc:spChg chg="del">
          <ac:chgData name="Nick Carroll" userId="S::ncarroll@athertonhigh.com::8703619d-a8b3-4ea8-aa33-7402da98afa5" providerId="AD" clId="Web-{7E967FB7-CDC3-60D1-413E-2C9AB78E142E}" dt="2020-07-16T11:14:09.829" v="126"/>
          <ac:spMkLst>
            <pc:docMk/>
            <pc:sldMk cId="1074321042" sldId="256"/>
            <ac:spMk id="146" creationId="{00000000-0000-0000-0000-000000000000}"/>
          </ac:spMkLst>
        </pc:spChg>
        <pc:spChg chg="del">
          <ac:chgData name="Nick Carroll" userId="S::ncarroll@athertonhigh.com::8703619d-a8b3-4ea8-aa33-7402da98afa5" providerId="AD" clId="Web-{7E967FB7-CDC3-60D1-413E-2C9AB78E142E}" dt="2020-07-16T11:14:12.126" v="127"/>
          <ac:spMkLst>
            <pc:docMk/>
            <pc:sldMk cId="1074321042" sldId="256"/>
            <ac:spMk id="147" creationId="{00000000-0000-0000-0000-000000000000}"/>
          </ac:spMkLst>
        </pc:spChg>
        <pc:spChg chg="del">
          <ac:chgData name="Nick Carroll" userId="S::ncarroll@athertonhigh.com::8703619d-a8b3-4ea8-aa33-7402da98afa5" providerId="AD" clId="Web-{7E967FB7-CDC3-60D1-413E-2C9AB78E142E}" dt="2020-07-16T11:35:50.058" v="341"/>
          <ac:spMkLst>
            <pc:docMk/>
            <pc:sldMk cId="1074321042" sldId="256"/>
            <ac:spMk id="148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5:46.261" v="338" actId="20577"/>
          <ac:spMkLst>
            <pc:docMk/>
            <pc:sldMk cId="1074321042" sldId="256"/>
            <ac:spMk id="149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2:03:42.449" v="393" actId="1076"/>
          <ac:spMkLst>
            <pc:docMk/>
            <pc:sldMk cId="1074321042" sldId="256"/>
            <ac:spMk id="151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7:20.949" v="363" actId="1076"/>
          <ac:spMkLst>
            <pc:docMk/>
            <pc:sldMk cId="1074321042" sldId="256"/>
            <ac:spMk id="152" creationId="{00000000-0000-0000-0000-000000000000}"/>
          </ac:spMkLst>
        </pc:spChg>
        <pc:spChg chg="add mod">
          <ac:chgData name="Nick Carroll" userId="S::ncarroll@athertonhigh.com::8703619d-a8b3-4ea8-aa33-7402da98afa5" providerId="AD" clId="Web-{7E967FB7-CDC3-60D1-413E-2C9AB78E142E}" dt="2020-07-16T11:30:01.899" v="272" actId="20577"/>
          <ac:spMkLst>
            <pc:docMk/>
            <pc:sldMk cId="1074321042" sldId="256"/>
            <ac:spMk id="153" creationId="{5B5C37D5-3813-4A8A-BE34-7F4E94733815}"/>
          </ac:spMkLst>
        </pc:spChg>
        <pc:spChg chg="add mod">
          <ac:chgData name="Nick Carroll" userId="S::ncarroll@athertonhigh.com::8703619d-a8b3-4ea8-aa33-7402da98afa5" providerId="AD" clId="Web-{7E967FB7-CDC3-60D1-413E-2C9AB78E142E}" dt="2020-07-16T11:13:13.828" v="121" actId="20577"/>
          <ac:spMkLst>
            <pc:docMk/>
            <pc:sldMk cId="1074321042" sldId="256"/>
            <ac:spMk id="154" creationId="{50310A3E-55EE-4901-8C71-7B77DD8C57A3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8:09.543" v="380" actId="1076"/>
          <ac:spMkLst>
            <pc:docMk/>
            <pc:sldMk cId="1074321042" sldId="256"/>
            <ac:spMk id="155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8:04.262" v="377" actId="1076"/>
          <ac:spMkLst>
            <pc:docMk/>
            <pc:sldMk cId="1074321042" sldId="256"/>
            <ac:spMk id="156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4:09.912" v="263" actId="1076"/>
          <ac:spMkLst>
            <pc:docMk/>
            <pc:sldMk cId="1074321042" sldId="256"/>
            <ac:spMk id="157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7:08.309" v="357" actId="1076"/>
          <ac:spMkLst>
            <pc:docMk/>
            <pc:sldMk cId="1074321042" sldId="256"/>
            <ac:spMk id="158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7:32.746" v="369" actId="1076"/>
          <ac:spMkLst>
            <pc:docMk/>
            <pc:sldMk cId="1074321042" sldId="256"/>
            <ac:spMk id="159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16:37.127" v="138" actId="20577"/>
          <ac:spMkLst>
            <pc:docMk/>
            <pc:sldMk cId="1074321042" sldId="256"/>
            <ac:spMk id="162" creationId="{28166A78-2D27-475B-A5E6-F68E3A4AE679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3:30.151" v="318" actId="1076"/>
          <ac:spMkLst>
            <pc:docMk/>
            <pc:sldMk cId="1074321042" sldId="256"/>
            <ac:spMk id="178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0:40.837" v="289" actId="20577"/>
          <ac:spMkLst>
            <pc:docMk/>
            <pc:sldMk cId="1074321042" sldId="256"/>
            <ac:spMk id="180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8:16.809" v="382" actId="1076"/>
          <ac:spMkLst>
            <pc:docMk/>
            <pc:sldMk cId="1074321042" sldId="256"/>
            <ac:spMk id="186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17:47.237" v="190" actId="20577"/>
          <ac:spMkLst>
            <pc:docMk/>
            <pc:sldMk cId="1074321042" sldId="256"/>
            <ac:spMk id="187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0:07.972" v="221"/>
          <ac:spMkLst>
            <pc:docMk/>
            <pc:sldMk cId="1074321042" sldId="256"/>
            <ac:spMk id="190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2:46.958" v="248"/>
          <ac:spMkLst>
            <pc:docMk/>
            <pc:sldMk cId="1074321042" sldId="256"/>
            <ac:spMk id="191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6:49.449" v="349" actId="20577"/>
          <ac:spMkLst>
            <pc:docMk/>
            <pc:sldMk cId="1074321042" sldId="256"/>
            <ac:spMk id="193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3:42.974" v="259" actId="1076"/>
          <ac:spMkLst>
            <pc:docMk/>
            <pc:sldMk cId="1074321042" sldId="256"/>
            <ac:spMk id="194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1:25.071" v="296" actId="20577"/>
          <ac:spMkLst>
            <pc:docMk/>
            <pc:sldMk cId="1074321042" sldId="256"/>
            <ac:spMk id="197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0:13.207" v="222"/>
          <ac:spMkLst>
            <pc:docMk/>
            <pc:sldMk cId="1074321042" sldId="256"/>
            <ac:spMk id="199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2:40.177" v="247"/>
          <ac:spMkLst>
            <pc:docMk/>
            <pc:sldMk cId="1074321042" sldId="256"/>
            <ac:spMk id="200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3:49.995" v="325" actId="20577"/>
          <ac:spMkLst>
            <pc:docMk/>
            <pc:sldMk cId="1074321042" sldId="256"/>
            <ac:spMk id="205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0:28.613" v="224"/>
          <ac:spMkLst>
            <pc:docMk/>
            <pc:sldMk cId="1074321042" sldId="256"/>
            <ac:spMk id="232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1:00.723" v="227" actId="20577"/>
          <ac:spMkLst>
            <pc:docMk/>
            <pc:sldMk cId="1074321042" sldId="256"/>
            <ac:spMk id="233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1:26.364" v="233" actId="20577"/>
          <ac:spMkLst>
            <pc:docMk/>
            <pc:sldMk cId="1074321042" sldId="256"/>
            <ac:spMk id="235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0:22.097" v="223"/>
          <ac:spMkLst>
            <pc:docMk/>
            <pc:sldMk cId="1074321042" sldId="256"/>
            <ac:spMk id="240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0:14.633" v="277" actId="20577"/>
          <ac:spMkLst>
            <pc:docMk/>
            <pc:sldMk cId="1074321042" sldId="256"/>
            <ac:spMk id="244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21:44.755" v="238" actId="20577"/>
          <ac:spMkLst>
            <pc:docMk/>
            <pc:sldMk cId="1074321042" sldId="256"/>
            <ac:spMk id="247" creationId="{00000000-0000-0000-0000-000000000000}"/>
          </ac:spMkLst>
        </pc:spChg>
        <pc:spChg chg="del">
          <ac:chgData name="Nick Carroll" userId="S::ncarroll@athertonhigh.com::8703619d-a8b3-4ea8-aa33-7402da98afa5" providerId="AD" clId="Web-{7E967FB7-CDC3-60D1-413E-2C9AB78E142E}" dt="2020-07-16T11:07:53.420" v="4"/>
          <ac:spMkLst>
            <pc:docMk/>
            <pc:sldMk cId="1074321042" sldId="256"/>
            <ac:spMk id="255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5:55.042" v="343" actId="1076"/>
          <ac:spMkLst>
            <pc:docMk/>
            <pc:sldMk cId="1074321042" sldId="256"/>
            <ac:spMk id="267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1:51.494" v="304" actId="1076"/>
          <ac:spMkLst>
            <pc:docMk/>
            <pc:sldMk cId="1074321042" sldId="256"/>
            <ac:spMk id="290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3:02.244" v="310" actId="1076"/>
          <ac:spMkLst>
            <pc:docMk/>
            <pc:sldMk cId="1074321042" sldId="256"/>
            <ac:spMk id="291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16:23.127" v="135" actId="20577"/>
          <ac:spMkLst>
            <pc:docMk/>
            <pc:sldMk cId="1074321042" sldId="256"/>
            <ac:spMk id="292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3:09.729" v="312" actId="1076"/>
          <ac:spMkLst>
            <pc:docMk/>
            <pc:sldMk cId="1074321042" sldId="256"/>
            <ac:spMk id="293" creationId="{00000000-0000-0000-0000-000000000000}"/>
          </ac:spMkLst>
        </pc:spChg>
        <pc:spChg chg="mod">
          <ac:chgData name="Nick Carroll" userId="S::ncarroll@athertonhigh.com::8703619d-a8b3-4ea8-aa33-7402da98afa5" providerId="AD" clId="Web-{7E967FB7-CDC3-60D1-413E-2C9AB78E142E}" dt="2020-07-16T11:34:16.167" v="335" actId="1076"/>
          <ac:spMkLst>
            <pc:docMk/>
            <pc:sldMk cId="1074321042" sldId="256"/>
            <ac:spMk id="294" creationId="{00000000-0000-0000-0000-000000000000}"/>
          </ac:spMkLst>
        </pc:spChg>
        <pc:cxnChg chg="mod">
          <ac:chgData name="Nick Carroll" userId="S::ncarroll@athertonhigh.com::8703619d-a8b3-4ea8-aa33-7402da98afa5" providerId="AD" clId="Web-{7E967FB7-CDC3-60D1-413E-2C9AB78E142E}" dt="2020-07-16T11:12:47.844" v="106" actId="14100"/>
          <ac:cxnSpMkLst>
            <pc:docMk/>
            <pc:sldMk cId="1074321042" sldId="256"/>
            <ac:cxnSpMk id="144" creationId="{1A55DB97-84E3-664C-AE62-915493A592B9}"/>
          </ac:cxnSpMkLst>
        </pc:cxnChg>
        <pc:cxnChg chg="add mod">
          <ac:chgData name="Nick Carroll" userId="S::ncarroll@athertonhigh.com::8703619d-a8b3-4ea8-aa33-7402da98afa5" providerId="AD" clId="Web-{7E967FB7-CDC3-60D1-413E-2C9AB78E142E}" dt="2020-07-16T11:13:23.563" v="125" actId="14100"/>
          <ac:cxnSpMkLst>
            <pc:docMk/>
            <pc:sldMk cId="1074321042" sldId="256"/>
            <ac:cxnSpMk id="163" creationId="{EE2D63CB-8303-40FA-8BFF-AED07658A24C}"/>
          </ac:cxnSpMkLst>
        </pc:cxnChg>
        <pc:cxnChg chg="add mod">
          <ac:chgData name="Nick Carroll" userId="S::ncarroll@athertonhigh.com::8703619d-a8b3-4ea8-aa33-7402da98afa5" providerId="AD" clId="Web-{7E967FB7-CDC3-60D1-413E-2C9AB78E142E}" dt="2020-07-16T11:33:38.090" v="321" actId="14100"/>
          <ac:cxnSpMkLst>
            <pc:docMk/>
            <pc:sldMk cId="1074321042" sldId="256"/>
            <ac:cxnSpMk id="164" creationId="{02F36172-FE07-499F-8038-F50058E4203B}"/>
          </ac:cxnSpMkLst>
        </pc:cxnChg>
        <pc:cxnChg chg="mod">
          <ac:chgData name="Nick Carroll" userId="S::ncarroll@athertonhigh.com::8703619d-a8b3-4ea8-aa33-7402da98afa5" providerId="AD" clId="Web-{7E967FB7-CDC3-60D1-413E-2C9AB78E142E}" dt="2020-07-16T11:31:53.462" v="305" actId="1076"/>
          <ac:cxnSpMkLst>
            <pc:docMk/>
            <pc:sldMk cId="1074321042" sldId="256"/>
            <ac:cxnSpMk id="239" creationId="{5983F250-BC6D-D943-BA73-7F2886C57B84}"/>
          </ac:cxnSpMkLst>
        </pc:cxnChg>
        <pc:cxnChg chg="mod">
          <ac:chgData name="Nick Carroll" userId="S::ncarroll@athertonhigh.com::8703619d-a8b3-4ea8-aa33-7402da98afa5" providerId="AD" clId="Web-{7E967FB7-CDC3-60D1-413E-2C9AB78E142E}" dt="2020-07-16T11:36:00.777" v="346" actId="1076"/>
          <ac:cxnSpMkLst>
            <pc:docMk/>
            <pc:sldMk cId="1074321042" sldId="256"/>
            <ac:cxnSpMk id="249" creationId="{270CBD92-8C5C-F94E-919F-BDCDABFA5E11}"/>
          </ac:cxnSpMkLst>
        </pc:cxnChg>
        <pc:cxnChg chg="del mod">
          <ac:chgData name="Nick Carroll" userId="S::ncarroll@athertonhigh.com::8703619d-a8b3-4ea8-aa33-7402da98afa5" providerId="AD" clId="Web-{7E967FB7-CDC3-60D1-413E-2C9AB78E142E}" dt="2020-07-16T11:38:23.512" v="385"/>
          <ac:cxnSpMkLst>
            <pc:docMk/>
            <pc:sldMk cId="1074321042" sldId="256"/>
            <ac:cxnSpMk id="274" creationId="{ADEA7341-227F-C94C-8590-9A4C26562B61}"/>
          </ac:cxnSpMkLst>
        </pc:cxnChg>
        <pc:cxnChg chg="mod">
          <ac:chgData name="Nick Carroll" userId="S::ncarroll@athertonhigh.com::8703619d-a8b3-4ea8-aa33-7402da98afa5" providerId="AD" clId="Web-{7E967FB7-CDC3-60D1-413E-2C9AB78E142E}" dt="2020-07-16T11:07:19.765" v="1" actId="1076"/>
          <ac:cxnSpMkLst>
            <pc:docMk/>
            <pc:sldMk cId="1074321042" sldId="256"/>
            <ac:cxnSpMk id="277" creationId="{9B1172F4-61EA-3642-A460-2A22C0DF967A}"/>
          </ac:cxnSpMkLst>
        </pc:cxnChg>
        <pc:cxnChg chg="mod">
          <ac:chgData name="Nick Carroll" userId="S::ncarroll@athertonhigh.com::8703619d-a8b3-4ea8-aa33-7402da98afa5" providerId="AD" clId="Web-{7E967FB7-CDC3-60D1-413E-2C9AB78E142E}" dt="2020-07-16T11:14:14.766" v="128" actId="1076"/>
          <ac:cxnSpMkLst>
            <pc:docMk/>
            <pc:sldMk cId="1074321042" sldId="256"/>
            <ac:cxnSpMk id="278" creationId="{CA091A1F-D9EF-0744-99FC-2C3CE45A8258}"/>
          </ac:cxnSpMkLst>
        </pc:cxnChg>
        <pc:cxnChg chg="mod">
          <ac:chgData name="Nick Carroll" userId="S::ncarroll@athertonhigh.com::8703619d-a8b3-4ea8-aa33-7402da98afa5" providerId="AD" clId="Web-{7E967FB7-CDC3-60D1-413E-2C9AB78E142E}" dt="2020-07-16T11:32:52.213" v="307" actId="14100"/>
          <ac:cxnSpMkLst>
            <pc:docMk/>
            <pc:sldMk cId="1074321042" sldId="256"/>
            <ac:cxnSpMk id="279" creationId="{FDEE5941-DCAC-F946-9E0D-D0D96D387CC8}"/>
          </ac:cxnSpMkLst>
        </pc:cxnChg>
        <pc:cxnChg chg="mod">
          <ac:chgData name="Nick Carroll" userId="S::ncarroll@athertonhigh.com::8703619d-a8b3-4ea8-aa33-7402da98afa5" providerId="AD" clId="Web-{7E967FB7-CDC3-60D1-413E-2C9AB78E142E}" dt="2020-07-16T11:35:57.464" v="344" actId="1076"/>
          <ac:cxnSpMkLst>
            <pc:docMk/>
            <pc:sldMk cId="1074321042" sldId="256"/>
            <ac:cxnSpMk id="313" creationId="{0588F3D6-ABC2-1841-BA4B-7BC0EDF7CF33}"/>
          </ac:cxnSpMkLst>
        </pc:cxnChg>
        <pc:cxnChg chg="del">
          <ac:chgData name="Nick Carroll" userId="S::ncarroll@athertonhigh.com::8703619d-a8b3-4ea8-aa33-7402da98afa5" providerId="AD" clId="Web-{7E967FB7-CDC3-60D1-413E-2C9AB78E142E}" dt="2020-07-16T11:35:51.839" v="342"/>
          <ac:cxnSpMkLst>
            <pc:docMk/>
            <pc:sldMk cId="1074321042" sldId="256"/>
            <ac:cxnSpMk id="360" creationId="{08EBE8F6-664F-174C-8728-B23066FF1750}"/>
          </ac:cxnSpMkLst>
        </pc:cxnChg>
      </pc:sldChg>
    </pc:docChg>
  </pc:docChgLst>
  <pc:docChgLst>
    <pc:chgData name="Nick Carroll" userId="S::ncarroll@athertonhigh.com::8703619d-a8b3-4ea8-aa33-7402da98afa5" providerId="AD" clId="Web-{CCDCB6D9-F89C-DCCA-1868-61597EAC2622}"/>
    <pc:docChg chg="modSld">
      <pc:chgData name="Nick Carroll" userId="S::ncarroll@athertonhigh.com::8703619d-a8b3-4ea8-aa33-7402da98afa5" providerId="AD" clId="Web-{CCDCB6D9-F89C-DCCA-1868-61597EAC2622}" dt="2020-07-20T04:52:46.784" v="16" actId="20577"/>
      <pc:docMkLst>
        <pc:docMk/>
      </pc:docMkLst>
      <pc:sldChg chg="modSp">
        <pc:chgData name="Nick Carroll" userId="S::ncarroll@athertonhigh.com::8703619d-a8b3-4ea8-aa33-7402da98afa5" providerId="AD" clId="Web-{CCDCB6D9-F89C-DCCA-1868-61597EAC2622}" dt="2020-07-20T04:50:15.629" v="14" actId="20577"/>
        <pc:sldMkLst>
          <pc:docMk/>
          <pc:sldMk cId="1074321042" sldId="256"/>
        </pc:sldMkLst>
        <pc:spChg chg="mod">
          <ac:chgData name="Nick Carroll" userId="S::ncarroll@athertonhigh.com::8703619d-a8b3-4ea8-aa33-7402da98afa5" providerId="AD" clId="Web-{CCDCB6D9-F89C-DCCA-1868-61597EAC2622}" dt="2020-07-20T04:50:07.067" v="13" actId="1076"/>
          <ac:spMkLst>
            <pc:docMk/>
            <pc:sldMk cId="1074321042" sldId="256"/>
            <ac:spMk id="145" creationId="{00000000-0000-0000-0000-000000000000}"/>
          </ac:spMkLst>
        </pc:spChg>
        <pc:spChg chg="mod">
          <ac:chgData name="Nick Carroll" userId="S::ncarroll@athertonhigh.com::8703619d-a8b3-4ea8-aa33-7402da98afa5" providerId="AD" clId="Web-{CCDCB6D9-F89C-DCCA-1868-61597EAC2622}" dt="2020-07-20T04:49:44.442" v="6" actId="1076"/>
          <ac:spMkLst>
            <pc:docMk/>
            <pc:sldMk cId="1074321042" sldId="256"/>
            <ac:spMk id="160" creationId="{1F495985-7C38-4A89-80F6-AB84216ABEAB}"/>
          </ac:spMkLst>
        </pc:spChg>
        <pc:spChg chg="mod">
          <ac:chgData name="Nick Carroll" userId="S::ncarroll@athertonhigh.com::8703619d-a8b3-4ea8-aa33-7402da98afa5" providerId="AD" clId="Web-{CCDCB6D9-F89C-DCCA-1868-61597EAC2622}" dt="2020-07-20T04:50:15.629" v="14" actId="20577"/>
          <ac:spMkLst>
            <pc:docMk/>
            <pc:sldMk cId="1074321042" sldId="256"/>
            <ac:spMk id="162" creationId="{28166A78-2D27-475B-A5E6-F68E3A4AE679}"/>
          </ac:spMkLst>
        </pc:spChg>
        <pc:spChg chg="mod">
          <ac:chgData name="Nick Carroll" userId="S::ncarroll@athertonhigh.com::8703619d-a8b3-4ea8-aa33-7402da98afa5" providerId="AD" clId="Web-{CCDCB6D9-F89C-DCCA-1868-61597EAC2622}" dt="2020-07-20T04:49:47.067" v="7" actId="1076"/>
          <ac:spMkLst>
            <pc:docMk/>
            <pc:sldMk cId="1074321042" sldId="256"/>
            <ac:spMk id="296" creationId="{00000000-0000-0000-0000-000000000000}"/>
          </ac:spMkLst>
        </pc:spChg>
        <pc:spChg chg="mod">
          <ac:chgData name="Nick Carroll" userId="S::ncarroll@athertonhigh.com::8703619d-a8b3-4ea8-aa33-7402da98afa5" providerId="AD" clId="Web-{CCDCB6D9-F89C-DCCA-1868-61597EAC2622}" dt="2020-07-20T04:49:58.051" v="10" actId="1076"/>
          <ac:spMkLst>
            <pc:docMk/>
            <pc:sldMk cId="1074321042" sldId="256"/>
            <ac:spMk id="297" creationId="{00000000-0000-0000-0000-000000000000}"/>
          </ac:spMkLst>
        </pc:spChg>
        <pc:spChg chg="mod">
          <ac:chgData name="Nick Carroll" userId="S::ncarroll@athertonhigh.com::8703619d-a8b3-4ea8-aa33-7402da98afa5" providerId="AD" clId="Web-{CCDCB6D9-F89C-DCCA-1868-61597EAC2622}" dt="2020-07-20T04:50:00.785" v="11" actId="1076"/>
          <ac:spMkLst>
            <pc:docMk/>
            <pc:sldMk cId="1074321042" sldId="256"/>
            <ac:spMk id="300" creationId="{00000000-0000-0000-0000-000000000000}"/>
          </ac:spMkLst>
        </pc:spChg>
        <pc:spChg chg="mod">
          <ac:chgData name="Nick Carroll" userId="S::ncarroll@athertonhigh.com::8703619d-a8b3-4ea8-aa33-7402da98afa5" providerId="AD" clId="Web-{CCDCB6D9-F89C-DCCA-1868-61597EAC2622}" dt="2020-07-20T04:50:04.098" v="12" actId="1076"/>
          <ac:spMkLst>
            <pc:docMk/>
            <pc:sldMk cId="1074321042" sldId="256"/>
            <ac:spMk id="303" creationId="{00000000-0000-0000-0000-000000000000}"/>
          </ac:spMkLst>
        </pc:spChg>
        <pc:picChg chg="mod">
          <ac:chgData name="Nick Carroll" userId="S::ncarroll@athertonhigh.com::8703619d-a8b3-4ea8-aa33-7402da98afa5" providerId="AD" clId="Web-{CCDCB6D9-F89C-DCCA-1868-61597EAC2622}" dt="2020-07-20T04:49:40.129" v="5" actId="1076"/>
          <ac:picMkLst>
            <pc:docMk/>
            <pc:sldMk cId="1074321042" sldId="256"/>
            <ac:picMk id="33" creationId="{2992F599-8899-D647-AC07-DBBE446838CB}"/>
          </ac:picMkLst>
        </pc:picChg>
        <pc:picChg chg="mod">
          <ac:chgData name="Nick Carroll" userId="S::ncarroll@athertonhigh.com::8703619d-a8b3-4ea8-aa33-7402da98afa5" providerId="AD" clId="Web-{CCDCB6D9-F89C-DCCA-1868-61597EAC2622}" dt="2020-07-20T04:49:54.301" v="9" actId="1076"/>
          <ac:picMkLst>
            <pc:docMk/>
            <pc:sldMk cId="1074321042" sldId="256"/>
            <ac:picMk id="37" creationId="{51C9BE09-77E1-3449-8E3A-DD6651C03905}"/>
          </ac:picMkLst>
        </pc:picChg>
        <pc:picChg chg="mod">
          <ac:chgData name="Nick Carroll" userId="S::ncarroll@athertonhigh.com::8703619d-a8b3-4ea8-aa33-7402da98afa5" providerId="AD" clId="Web-{CCDCB6D9-F89C-DCCA-1868-61597EAC2622}" dt="2020-07-20T04:49:33.817" v="3" actId="1076"/>
          <ac:picMkLst>
            <pc:docMk/>
            <pc:sldMk cId="1074321042" sldId="256"/>
            <ac:picMk id="85" creationId="{7B18B42F-9AD5-344E-987F-5868F6EED442}"/>
          </ac:picMkLst>
        </pc:picChg>
      </pc:sldChg>
    </pc:docChg>
  </pc:docChgLst>
  <pc:docChgLst>
    <pc:chgData name="Nick Carroll" userId="S::ncarroll@athertonhigh.com::8703619d-a8b3-4ea8-aa33-7402da98afa5" providerId="AD" clId="Web-{99395CC1-732D-8ACB-B95A-3019C58C1BC9}"/>
    <pc:docChg chg="modSld">
      <pc:chgData name="Nick Carroll" userId="S::ncarroll@athertonhigh.com::8703619d-a8b3-4ea8-aa33-7402da98afa5" providerId="AD" clId="Web-{99395CC1-732D-8ACB-B95A-3019C58C1BC9}" dt="2020-06-01T09:11:02.409" v="1" actId="1076"/>
      <pc:docMkLst>
        <pc:docMk/>
      </pc:docMkLst>
      <pc:sldChg chg="addSp modSp">
        <pc:chgData name="Nick Carroll" userId="S::ncarroll@athertonhigh.com::8703619d-a8b3-4ea8-aa33-7402da98afa5" providerId="AD" clId="Web-{99395CC1-732D-8ACB-B95A-3019C58C1BC9}" dt="2020-06-01T09:11:02.409" v="1" actId="1076"/>
        <pc:sldMkLst>
          <pc:docMk/>
          <pc:sldMk cId="1074321042" sldId="256"/>
        </pc:sldMkLst>
        <pc:spChg chg="mod">
          <ac:chgData name="Nick Carroll" userId="S::ncarroll@athertonhigh.com::8703619d-a8b3-4ea8-aa33-7402da98afa5" providerId="AD" clId="Web-{99395CC1-732D-8ACB-B95A-3019C58C1BC9}" dt="2020-06-01T09:11:02.409" v="1" actId="1076"/>
          <ac:spMkLst>
            <pc:docMk/>
            <pc:sldMk cId="1074321042" sldId="256"/>
            <ac:spMk id="146" creationId="{00000000-0000-0000-0000-000000000000}"/>
          </ac:spMkLst>
        </pc:spChg>
        <pc:spChg chg="add">
          <ac:chgData name="Nick Carroll" userId="S::ncarroll@athertonhigh.com::8703619d-a8b3-4ea8-aa33-7402da98afa5" providerId="AD" clId="Web-{99395CC1-732D-8ACB-B95A-3019C58C1BC9}" dt="2020-06-01T09:01:50.250" v="0"/>
          <ac:spMkLst>
            <pc:docMk/>
            <pc:sldMk cId="1074321042" sldId="256"/>
            <ac:spMk id="160" creationId="{1F495985-7C38-4A89-80F6-AB84216ABE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0070" y="0"/>
            <a:ext cx="9747781" cy="1763636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415911" y="14982507"/>
            <a:ext cx="425133" cy="4053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52734" y="16077045"/>
            <a:ext cx="823856" cy="3656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6576" y="15723134"/>
            <a:ext cx="264298" cy="286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527424" y="11457995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0182" y="11140214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700686" y="9299759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582288" y="7046217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72218" y="8991850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91482" y="2831361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33441" y="4730146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581115" y="662098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768071" y="682176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246863" y="107272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433817" y="109280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621308" y="10948137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7808262" y="1114892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57094" y="1439510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44048" y="1459588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612682" y="228765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99636" y="248844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33314" y="14587218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1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85045" y="861333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291673" cy="12916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732687" y="15172415"/>
            <a:ext cx="717348" cy="71734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3435291" y="14923091"/>
            <a:ext cx="1428811" cy="482694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A55DB97-84E3-664C-AE62-915493A592B9}"/>
              </a:ext>
            </a:extLst>
          </p:cNvPr>
          <p:cNvCxnSpPr>
            <a:cxnSpLocks/>
          </p:cNvCxnSpPr>
          <p:nvPr/>
        </p:nvCxnSpPr>
        <p:spPr>
          <a:xfrm>
            <a:off x="2142087" y="12816653"/>
            <a:ext cx="95045" cy="47999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00234DB-30A0-A14D-B827-8C2DCE0238B9}"/>
              </a:ext>
            </a:extLst>
          </p:cNvPr>
          <p:cNvCxnSpPr>
            <a:cxnSpLocks/>
          </p:cNvCxnSpPr>
          <p:nvPr/>
        </p:nvCxnSpPr>
        <p:spPr>
          <a:xfrm flipH="1">
            <a:off x="4265824" y="13128448"/>
            <a:ext cx="1484" cy="3472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 flipH="1">
            <a:off x="7621308" y="10880357"/>
            <a:ext cx="290478" cy="36220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0C2B25B-A904-7041-98FC-DA72AEDAA265}"/>
              </a:ext>
            </a:extLst>
          </p:cNvPr>
          <p:cNvCxnSpPr>
            <a:cxnSpLocks/>
          </p:cNvCxnSpPr>
          <p:nvPr/>
        </p:nvCxnSpPr>
        <p:spPr>
          <a:xfrm flipH="1" flipV="1">
            <a:off x="6741701" y="11528726"/>
            <a:ext cx="159895" cy="45190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D024AB5-14AB-D94C-9065-AAF737D1206C}"/>
              </a:ext>
            </a:extLst>
          </p:cNvPr>
          <p:cNvCxnSpPr>
            <a:cxnSpLocks/>
          </p:cNvCxnSpPr>
          <p:nvPr/>
        </p:nvCxnSpPr>
        <p:spPr>
          <a:xfrm flipV="1">
            <a:off x="5689052" y="11562608"/>
            <a:ext cx="0" cy="3508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>
            <a:off x="4819248" y="10928006"/>
            <a:ext cx="12025" cy="43970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B65D886-ADBA-FC4B-9739-0F6ED4A9D67A}"/>
              </a:ext>
            </a:extLst>
          </p:cNvPr>
          <p:cNvCxnSpPr>
            <a:cxnSpLocks/>
          </p:cNvCxnSpPr>
          <p:nvPr/>
        </p:nvCxnSpPr>
        <p:spPr>
          <a:xfrm flipV="1">
            <a:off x="3754061" y="11528726"/>
            <a:ext cx="110336" cy="4352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E2CCA24-81E9-D442-B021-72DAECEE6CBB}"/>
              </a:ext>
            </a:extLst>
          </p:cNvPr>
          <p:cNvCxnSpPr>
            <a:cxnSpLocks/>
          </p:cNvCxnSpPr>
          <p:nvPr/>
        </p:nvCxnSpPr>
        <p:spPr>
          <a:xfrm flipV="1">
            <a:off x="875687" y="10752517"/>
            <a:ext cx="329929" cy="955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51116E4-A353-1B45-ACA0-38C9A5762479}"/>
              </a:ext>
            </a:extLst>
          </p:cNvPr>
          <p:cNvCxnSpPr>
            <a:cxnSpLocks/>
          </p:cNvCxnSpPr>
          <p:nvPr/>
        </p:nvCxnSpPr>
        <p:spPr>
          <a:xfrm>
            <a:off x="795036" y="9983467"/>
            <a:ext cx="495925" cy="27253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7453936" y="8817303"/>
            <a:ext cx="95618" cy="3918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3559402" y="6528094"/>
            <a:ext cx="0" cy="2869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678CCBEC-9EFB-B247-8355-3436510655BE}"/>
              </a:ext>
            </a:extLst>
          </p:cNvPr>
          <p:cNvCxnSpPr>
            <a:cxnSpLocks/>
          </p:cNvCxnSpPr>
          <p:nvPr/>
        </p:nvCxnSpPr>
        <p:spPr>
          <a:xfrm>
            <a:off x="7195224" y="6535340"/>
            <a:ext cx="22317" cy="46864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0588F3D6-ABC2-1841-BA4B-7BC0EDF7CF33}"/>
              </a:ext>
            </a:extLst>
          </p:cNvPr>
          <p:cNvCxnSpPr>
            <a:cxnSpLocks/>
          </p:cNvCxnSpPr>
          <p:nvPr/>
        </p:nvCxnSpPr>
        <p:spPr>
          <a:xfrm flipH="1">
            <a:off x="5623266" y="4340222"/>
            <a:ext cx="2374" cy="68658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A9E32079-4DB0-B142-9C0E-33EA19DAE26F}"/>
              </a:ext>
            </a:extLst>
          </p:cNvPr>
          <p:cNvCxnSpPr>
            <a:cxnSpLocks/>
          </p:cNvCxnSpPr>
          <p:nvPr/>
        </p:nvCxnSpPr>
        <p:spPr>
          <a:xfrm>
            <a:off x="2981396" y="4458514"/>
            <a:ext cx="11576" cy="57506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095C7E0C-3937-CC49-B93B-73331D8F1154}"/>
              </a:ext>
            </a:extLst>
          </p:cNvPr>
          <p:cNvCxnSpPr>
            <a:cxnSpLocks/>
          </p:cNvCxnSpPr>
          <p:nvPr/>
        </p:nvCxnSpPr>
        <p:spPr>
          <a:xfrm flipV="1">
            <a:off x="3275320" y="5055820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1672480" y="8662456"/>
            <a:ext cx="312843" cy="4973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09" name="TextBox 308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718609" y="11131200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Autumn Term 2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31569" y="1094330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64947" y="881662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7647" y="682814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3476" y="2448143"/>
            <a:ext cx="1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10 Summer Preparation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7424" y="7636024"/>
            <a:ext cx="1375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I/O and assignment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1822" y="6266484"/>
            <a:ext cx="134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Data </a:t>
            </a:r>
            <a:r>
              <a:rPr lang="en-GB" sz="1100" dirty="0"/>
              <a:t>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378" y="7071722"/>
            <a:ext cx="10888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0000"/>
                </a:solidFill>
              </a:rPr>
              <a:t>Selection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5102" y="14204884"/>
            <a:ext cx="134069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/>
              <a:t>Storage</a:t>
            </a:r>
          </a:p>
          <a:p>
            <a:pPr algn="ctr"/>
            <a:r>
              <a:rPr lang="en-GB" sz="1100" dirty="0"/>
              <a:t>Characteristics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7734" y="10328862"/>
            <a:ext cx="591637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3" name="TextBox 242"/>
          <p:cNvSpPr txBox="1"/>
          <p:nvPr/>
        </p:nvSpPr>
        <p:spPr>
          <a:xfrm>
            <a:off x="7020838" y="7819232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8" name="TextBox 257"/>
          <p:cNvSpPr txBox="1"/>
          <p:nvPr/>
        </p:nvSpPr>
        <p:spPr>
          <a:xfrm>
            <a:off x="4118639" y="5399418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2790404" y="13832786"/>
            <a:ext cx="0" cy="4442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2904322" y="6247915"/>
            <a:ext cx="131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Lists and Tuples</a:t>
            </a: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FDEE5941-DCAC-F946-9E0D-D0D96D387CC8}"/>
              </a:ext>
            </a:extLst>
          </p:cNvPr>
          <p:cNvCxnSpPr>
            <a:cxnSpLocks/>
          </p:cNvCxnSpPr>
          <p:nvPr/>
        </p:nvCxnSpPr>
        <p:spPr>
          <a:xfrm>
            <a:off x="8915907" y="9164128"/>
            <a:ext cx="189211" cy="26875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6090125" y="7159540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>
            <a:extLst>
              <a:ext uri="{FF2B5EF4-FFF2-40B4-BE49-F238E27FC236}">
                <a16:creationId xmlns:a16="http://schemas.microsoft.com/office/drawing/2014/main" id="{63E57120-33BF-544B-B579-C4D6D1F155FE}"/>
              </a:ext>
            </a:extLst>
          </p:cNvPr>
          <p:cNvCxnSpPr>
            <a:cxnSpLocks/>
          </p:cNvCxnSpPr>
          <p:nvPr/>
        </p:nvCxnSpPr>
        <p:spPr>
          <a:xfrm>
            <a:off x="5555149" y="6595637"/>
            <a:ext cx="7505" cy="4263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4404240" y="7072797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270CBD92-8C5C-F94E-919F-BDCDABFA5E11}"/>
              </a:ext>
            </a:extLst>
          </p:cNvPr>
          <p:cNvCxnSpPr>
            <a:cxnSpLocks/>
          </p:cNvCxnSpPr>
          <p:nvPr/>
        </p:nvCxnSpPr>
        <p:spPr>
          <a:xfrm>
            <a:off x="4645620" y="4613655"/>
            <a:ext cx="8917" cy="2588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1164728" y="9102261"/>
            <a:ext cx="312843" cy="4973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Oval 259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6096697" y="1535509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926915" y="15308569"/>
            <a:ext cx="1256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9</a:t>
            </a:r>
          </a:p>
          <a:p>
            <a:pPr algn="ctr"/>
            <a:r>
              <a:rPr lang="en-US" sz="1600" b="1" dirty="0"/>
              <a:t>Summer</a:t>
            </a:r>
          </a:p>
          <a:p>
            <a:pPr algn="ctr"/>
            <a:r>
              <a:rPr lang="en-US" sz="1600" b="1" dirty="0"/>
              <a:t>preparation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2761454" y="8763595"/>
            <a:ext cx="27251" cy="31618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5983F250-BC6D-D943-BA73-7F2886C57B84}"/>
              </a:ext>
            </a:extLst>
          </p:cNvPr>
          <p:cNvCxnSpPr>
            <a:cxnSpLocks/>
          </p:cNvCxnSpPr>
          <p:nvPr/>
        </p:nvCxnSpPr>
        <p:spPr>
          <a:xfrm>
            <a:off x="6255099" y="8667901"/>
            <a:ext cx="5115" cy="46845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V="1">
            <a:off x="6746210" y="9554747"/>
            <a:ext cx="4436" cy="29778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H="1" flipV="1">
            <a:off x="5296805" y="13876048"/>
            <a:ext cx="3503" cy="2961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6FE9973-F084-214D-8B07-121D8EEEA02E}"/>
              </a:ext>
            </a:extLst>
          </p:cNvPr>
          <p:cNvCxnSpPr>
            <a:cxnSpLocks/>
          </p:cNvCxnSpPr>
          <p:nvPr/>
        </p:nvCxnSpPr>
        <p:spPr>
          <a:xfrm flipH="1" flipV="1">
            <a:off x="2483318" y="9385065"/>
            <a:ext cx="12228" cy="29063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C680FB8-DCEB-BE4B-A3E1-0C5BBF879919}"/>
              </a:ext>
            </a:extLst>
          </p:cNvPr>
          <p:cNvCxnSpPr>
            <a:cxnSpLocks/>
          </p:cNvCxnSpPr>
          <p:nvPr/>
        </p:nvCxnSpPr>
        <p:spPr>
          <a:xfrm>
            <a:off x="6649498" y="11043463"/>
            <a:ext cx="41503" cy="28732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1039227" y="6743368"/>
            <a:ext cx="295984" cy="25017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339862" y="14332312"/>
            <a:ext cx="1299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Memory  &amp; Storage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2409331" y="3965068"/>
            <a:ext cx="1084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Iteration </a:t>
            </a:r>
          </a:p>
          <a:p>
            <a:pPr lvl="0" algn="ctr"/>
            <a:r>
              <a:rPr lang="en-GB" sz="1100" dirty="0"/>
              <a:t>WHLE loops 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1438327" y="12255941"/>
            <a:ext cx="1230353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0000"/>
                </a:solidFill>
              </a:rPr>
              <a:t>CPU: Von Neumann Architecture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5216222" y="4050038"/>
            <a:ext cx="951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/>
              <a:t>File </a:t>
            </a:r>
            <a:r>
              <a:rPr lang="en-GB" sz="1100" dirty="0"/>
              <a:t>handling</a:t>
            </a:r>
          </a:p>
        </p:txBody>
      </p: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 flipH="1">
            <a:off x="2831626" y="10915507"/>
            <a:ext cx="158100" cy="43138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3672005" y="7540589"/>
            <a:ext cx="10849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String manipulation 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307865" y="3812542"/>
            <a:ext cx="8805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7030A0"/>
                </a:solidFill>
              </a:rPr>
              <a:t>DIRT</a:t>
            </a:r>
            <a:endParaRPr lang="en-GB" sz="1100" dirty="0">
              <a:solidFill>
                <a:srgbClr val="7030A0"/>
              </a:solidFill>
              <a:cs typeface="Calibri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1720150" y="10418395"/>
            <a:ext cx="8805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7030A0"/>
                </a:solidFill>
              </a:rPr>
              <a:t>DIRT: </a:t>
            </a:r>
            <a:endParaRPr lang="en-GB" sz="1100" dirty="0">
              <a:solidFill>
                <a:srgbClr val="7030A0"/>
              </a:solidFill>
              <a:cs typeface="Calibri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645119" y="5507765"/>
            <a:ext cx="1084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Iteration </a:t>
            </a:r>
          </a:p>
          <a:p>
            <a:pPr lvl="0" algn="ctr"/>
            <a:r>
              <a:rPr lang="en-GB" sz="1100" dirty="0"/>
              <a:t>FOR loops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3863842" y="4050958"/>
            <a:ext cx="10849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0000"/>
                </a:solidFill>
              </a:rPr>
              <a:t>User Defined Functions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7499689" y="10453005"/>
            <a:ext cx="123035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00B050"/>
                </a:solidFill>
              </a:rPr>
              <a:t>Bebras Challenge:</a:t>
            </a:r>
            <a:endParaRPr lang="en-GB" sz="1100" dirty="0">
              <a:solidFill>
                <a:srgbClr val="00B050"/>
              </a:solidFill>
              <a:cs typeface="Calibri"/>
            </a:endParaRPr>
          </a:p>
          <a:p>
            <a:pPr algn="ctr"/>
            <a:r>
              <a:rPr lang="en-GB" sz="1100" dirty="0">
                <a:solidFill>
                  <a:srgbClr val="00B050"/>
                </a:solidFill>
              </a:rPr>
              <a:t>04/11 </a:t>
            </a:r>
            <a:r>
              <a:rPr lang="mr-IN" sz="1100" dirty="0">
                <a:solidFill>
                  <a:srgbClr val="00B050"/>
                </a:solidFill>
                <a:cs typeface="Mangal"/>
              </a:rPr>
              <a:t>–</a:t>
            </a:r>
            <a:r>
              <a:rPr lang="en-GB" sz="1100" dirty="0">
                <a:solidFill>
                  <a:srgbClr val="00B050"/>
                </a:solidFill>
              </a:rPr>
              <a:t> 15/11</a:t>
            </a:r>
            <a:endParaRPr lang="en-GB" sz="1100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8340018" y="5222548"/>
            <a:ext cx="116974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/>
            <a:r>
              <a:rPr lang="en-GB" sz="1100" dirty="0">
                <a:solidFill>
                  <a:srgbClr val="00B050"/>
                </a:solidFill>
              </a:rPr>
              <a:t>Formal Assessments</a:t>
            </a:r>
            <a:endParaRPr lang="en-GB" sz="1100" dirty="0">
              <a:solidFill>
                <a:srgbClr val="00B050"/>
              </a:solidFill>
              <a:cs typeface="Calibri"/>
            </a:endParaRPr>
          </a:p>
          <a:p>
            <a:pPr lvl="0"/>
            <a:r>
              <a:rPr lang="en-GB" sz="1100" dirty="0">
                <a:solidFill>
                  <a:srgbClr val="00B050"/>
                </a:solidFill>
              </a:rPr>
              <a:t>DC2 EOY</a:t>
            </a:r>
            <a:endParaRPr lang="en-GB" sz="1100" dirty="0">
              <a:solidFill>
                <a:srgbClr val="00B050"/>
              </a:solidFill>
              <a:cs typeface="Calibri"/>
            </a:endParaRPr>
          </a:p>
          <a:p>
            <a:pPr lvl="0"/>
            <a:r>
              <a:rPr lang="en-GB" sz="1100" dirty="0">
                <a:solidFill>
                  <a:srgbClr val="00B050"/>
                </a:solidFill>
              </a:rPr>
              <a:t>Closed Book</a:t>
            </a:r>
            <a:endParaRPr lang="en-GB" sz="1100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435193" y="8197314"/>
            <a:ext cx="1408237" cy="60969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/>
            <a:r>
              <a:rPr lang="en-GB" sz="1100" dirty="0">
                <a:solidFill>
                  <a:srgbClr val="00B050"/>
                </a:solidFill>
              </a:rPr>
              <a:t>Formal Assessments</a:t>
            </a:r>
            <a:endParaRPr lang="en-GB" sz="1100" dirty="0">
              <a:solidFill>
                <a:srgbClr val="00B050"/>
              </a:solidFill>
              <a:cs typeface="Calibri"/>
            </a:endParaRPr>
          </a:p>
          <a:p>
            <a:pPr lvl="0"/>
            <a:r>
              <a:rPr lang="en-GB" sz="1100" dirty="0">
                <a:solidFill>
                  <a:srgbClr val="00B050"/>
                </a:solidFill>
              </a:rPr>
              <a:t>DC1 Mid-Year</a:t>
            </a:r>
            <a:endParaRPr lang="en-GB" sz="1100" dirty="0">
              <a:solidFill>
                <a:srgbClr val="00B050"/>
              </a:solidFill>
              <a:cs typeface="Calibri"/>
            </a:endParaRPr>
          </a:p>
          <a:p>
            <a:pPr lvl="0"/>
            <a:r>
              <a:rPr lang="en-GB" sz="1100" dirty="0">
                <a:solidFill>
                  <a:srgbClr val="00B050"/>
                </a:solidFill>
              </a:rPr>
              <a:t>Closed Book</a:t>
            </a:r>
            <a:endParaRPr lang="en-GB" sz="1100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7408047" y="13975315"/>
            <a:ext cx="1141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Create Poster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6511046" y="11994025"/>
            <a:ext cx="114115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/>
              <a:t>Computational Thinking</a:t>
            </a:r>
            <a:endParaRPr lang="en-GB" sz="1100" dirty="0">
              <a:cs typeface="Calibri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823475" y="10457292"/>
            <a:ext cx="1141154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Introduction to Logic Gates AND/OR/NOT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092594" y="11949394"/>
            <a:ext cx="114115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Truth tables ( AND/OR/NOT)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4235954" y="10436349"/>
            <a:ext cx="1141154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Completing logic circuits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3215759" y="12026337"/>
            <a:ext cx="1141154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Boolean Expressions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-59483" y="10910890"/>
            <a:ext cx="1342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Computational Thinking/Algorithms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79517" y="9670185"/>
            <a:ext cx="960091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Linear Search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233912" y="8752136"/>
            <a:ext cx="11411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Binary Search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973025" y="8372650"/>
            <a:ext cx="11411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Bubble Sort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995892" y="9767923"/>
            <a:ext cx="1141154" cy="26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Merge Sort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2167734" y="8291004"/>
            <a:ext cx="11411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Insertion Sort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6517234" y="6246001"/>
            <a:ext cx="1375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100" dirty="0"/>
              <a:t>Algorithms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5621350" y="8388549"/>
            <a:ext cx="1265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Ethics &amp; cultural:  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6231858" y="9784566"/>
            <a:ext cx="1141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Computers and well-being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6705035" y="8452272"/>
            <a:ext cx="1141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Environmental Issues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8684712" y="9546990"/>
            <a:ext cx="1141154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Legal Issues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7642649" y="8073045"/>
            <a:ext cx="94639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>
                <a:solidFill>
                  <a:srgbClr val="FF7E79"/>
                </a:solidFill>
              </a:rPr>
              <a:t>Extended Write: Ethics</a:t>
            </a:r>
            <a:endParaRPr lang="en-GB" sz="1100" dirty="0">
              <a:solidFill>
                <a:srgbClr val="FF7E79"/>
              </a:solidFill>
              <a:cs typeface="Calibri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8863810" y="6939482"/>
            <a:ext cx="88054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7030A0"/>
                </a:solidFill>
              </a:rPr>
              <a:t>DIRT: Extended write</a:t>
            </a:r>
            <a:endParaRPr lang="en-GB" sz="1100" dirty="0">
              <a:solidFill>
                <a:srgbClr val="7030A0"/>
              </a:solidFill>
              <a:cs typeface="Calibri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1508798" y="16452344"/>
            <a:ext cx="1395663" cy="558293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Extended Write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3038809" y="16443591"/>
            <a:ext cx="1395663" cy="55829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Cultural Capital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4558914" y="16443114"/>
            <a:ext cx="1395663" cy="55829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Assessments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6085554" y="16464368"/>
            <a:ext cx="1395663" cy="55829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Careers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7592206" y="16462810"/>
            <a:ext cx="1395663" cy="55829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DIRT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041538" y="5519673"/>
            <a:ext cx="95139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tkinter</a:t>
            </a:r>
            <a:endParaRPr lang="en-GB" sz="1100" dirty="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A091A1F-D9EF-0744-99FC-2C3CE45A8258}"/>
              </a:ext>
            </a:extLst>
          </p:cNvPr>
          <p:cNvCxnSpPr>
            <a:cxnSpLocks/>
          </p:cNvCxnSpPr>
          <p:nvPr/>
        </p:nvCxnSpPr>
        <p:spPr>
          <a:xfrm flipV="1">
            <a:off x="6529079" y="5116354"/>
            <a:ext cx="0" cy="3914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8398440" y="13700373"/>
            <a:ext cx="134619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Graphic design skills</a:t>
            </a:r>
            <a:endParaRPr lang="en-GB" sz="1100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533492" y="9720770"/>
            <a:ext cx="101229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0070C0"/>
                </a:solidFill>
              </a:rPr>
              <a:t>law</a:t>
            </a:r>
            <a:endParaRPr lang="en-GB" sz="1100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831289" y="13954157"/>
            <a:ext cx="160851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C000"/>
                </a:solidFill>
              </a:rPr>
              <a:t>Copyright: what is fair to use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5184759" y="12927877"/>
            <a:ext cx="160851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C000"/>
                </a:solidFill>
              </a:rPr>
              <a:t>Creative commons license</a:t>
            </a:r>
            <a:endParaRPr lang="en-GB" sz="1100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906952" y="13972049"/>
            <a:ext cx="143431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chemeClr val="accent4"/>
                </a:solidFill>
              </a:rPr>
              <a:t>E-waste</a:t>
            </a:r>
            <a:endParaRPr lang="en-GB" sz="1100" dirty="0">
              <a:solidFill>
                <a:schemeClr val="accent4"/>
              </a:solidFill>
              <a:cs typeface="Calibri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477710" y="9697755"/>
            <a:ext cx="112474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C000"/>
                </a:solidFill>
              </a:rPr>
              <a:t>E-waste</a:t>
            </a:r>
            <a:endParaRPr lang="en-GB" sz="1100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96643" y="9218714"/>
            <a:ext cx="11247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C000"/>
                </a:solidFill>
              </a:rPr>
              <a:t>Black History month  </a:t>
            </a:r>
            <a:endParaRPr lang="en-GB" sz="1100" dirty="0">
              <a:solidFill>
                <a:srgbClr val="FFC000"/>
              </a:solidFill>
              <a:cs typeface="Calibri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152527" y="545090"/>
            <a:ext cx="2425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000" b="1" dirty="0"/>
              <a:t>Year 9 : Computer Science </a:t>
            </a:r>
          </a:p>
        </p:txBody>
      </p:sp>
      <p:sp>
        <p:nvSpPr>
          <p:cNvPr id="160" name="Rounded Rectangle 294">
            <a:extLst>
              <a:ext uri="{FF2B5EF4-FFF2-40B4-BE49-F238E27FC236}">
                <a16:creationId xmlns:a16="http://schemas.microsoft.com/office/drawing/2014/main" id="{1F495985-7C38-4A89-80F6-AB84216ABEAB}"/>
              </a:ext>
            </a:extLst>
          </p:cNvPr>
          <p:cNvSpPr/>
          <p:nvPr/>
        </p:nvSpPr>
        <p:spPr>
          <a:xfrm>
            <a:off x="199136" y="16454405"/>
            <a:ext cx="1219200" cy="5582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PSHE topics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8166A78-2D27-475B-A5E6-F68E3A4AE679}"/>
              </a:ext>
            </a:extLst>
          </p:cNvPr>
          <p:cNvSpPr txBox="1"/>
          <p:nvPr/>
        </p:nvSpPr>
        <p:spPr>
          <a:xfrm>
            <a:off x="3650499" y="12757083"/>
            <a:ext cx="134069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Little Man Computer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B5C37D5-3813-4A8A-BE34-7F4E94733815}"/>
              </a:ext>
            </a:extLst>
          </p:cNvPr>
          <p:cNvSpPr txBox="1"/>
          <p:nvPr/>
        </p:nvSpPr>
        <p:spPr>
          <a:xfrm>
            <a:off x="2740110" y="10283288"/>
            <a:ext cx="133200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1100" dirty="0">
                <a:solidFill>
                  <a:srgbClr val="00B050"/>
                </a:solidFill>
                <a:cs typeface="Calibri"/>
              </a:rPr>
              <a:t>Assessment: AT2 </a:t>
            </a:r>
            <a:endParaRPr lang="en-US" sz="2150">
              <a:solidFill>
                <a:srgbClr val="00B050"/>
              </a:solidFill>
              <a:cs typeface="Calibri"/>
            </a:endParaRPr>
          </a:p>
          <a:p>
            <a:r>
              <a:rPr lang="en-GB" sz="1100" dirty="0">
                <a:solidFill>
                  <a:srgbClr val="00B050"/>
                </a:solidFill>
                <a:cs typeface="Calibri"/>
              </a:rPr>
              <a:t>Boolean logic and System architecture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0310A3E-55EE-4901-8C71-7B77DD8C57A3}"/>
              </a:ext>
            </a:extLst>
          </p:cNvPr>
          <p:cNvSpPr txBox="1"/>
          <p:nvPr/>
        </p:nvSpPr>
        <p:spPr>
          <a:xfrm>
            <a:off x="238325" y="13017941"/>
            <a:ext cx="1230353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en-GB" sz="1100" dirty="0"/>
              <a:t>CPU: Components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E2D63CB-8303-40FA-8BFF-AED07658A24C}"/>
              </a:ext>
            </a:extLst>
          </p:cNvPr>
          <p:cNvCxnSpPr>
            <a:cxnSpLocks/>
          </p:cNvCxnSpPr>
          <p:nvPr/>
        </p:nvCxnSpPr>
        <p:spPr>
          <a:xfrm>
            <a:off x="1218323" y="13292907"/>
            <a:ext cx="228460" cy="48952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02F36172-FE07-499F-8038-F50058E4203B}"/>
              </a:ext>
            </a:extLst>
          </p:cNvPr>
          <p:cNvCxnSpPr>
            <a:cxnSpLocks/>
          </p:cNvCxnSpPr>
          <p:nvPr/>
        </p:nvCxnSpPr>
        <p:spPr>
          <a:xfrm flipH="1" flipV="1">
            <a:off x="8072236" y="5059245"/>
            <a:ext cx="266831" cy="30564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11879</TotalTime>
  <Words>210</Words>
  <Application>Microsoft Office PowerPoint</Application>
  <PresentationFormat>Custom</PresentationFormat>
  <Paragraphs>80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Mr N Carroll</cp:lastModifiedBy>
  <cp:revision>574</cp:revision>
  <cp:lastPrinted>2019-07-08T14:02:44Z</cp:lastPrinted>
  <dcterms:created xsi:type="dcterms:W3CDTF">2018-02-08T08:28:53Z</dcterms:created>
  <dcterms:modified xsi:type="dcterms:W3CDTF">2020-07-20T04:52:47Z</dcterms:modified>
</cp:coreProperties>
</file>