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4CD3D-66D0-4E6F-B8A5-314BCCCF3001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C2F40-1D5D-45C4-81C3-75B9F661A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9606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4CD3D-66D0-4E6F-B8A5-314BCCCF3001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C2F40-1D5D-45C4-81C3-75B9F661A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981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4CD3D-66D0-4E6F-B8A5-314BCCCF3001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C2F40-1D5D-45C4-81C3-75B9F661A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2165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4CD3D-66D0-4E6F-B8A5-314BCCCF3001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C2F40-1D5D-45C4-81C3-75B9F661A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1954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4CD3D-66D0-4E6F-B8A5-314BCCCF3001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C2F40-1D5D-45C4-81C3-75B9F661A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4672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4CD3D-66D0-4E6F-B8A5-314BCCCF3001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C2F40-1D5D-45C4-81C3-75B9F661A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533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4CD3D-66D0-4E6F-B8A5-314BCCCF3001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C2F40-1D5D-45C4-81C3-75B9F661A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6623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4CD3D-66D0-4E6F-B8A5-314BCCCF3001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C2F40-1D5D-45C4-81C3-75B9F661A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824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4CD3D-66D0-4E6F-B8A5-314BCCCF3001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C2F40-1D5D-45C4-81C3-75B9F661A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7362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4CD3D-66D0-4E6F-B8A5-314BCCCF3001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C2F40-1D5D-45C4-81C3-75B9F661A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1105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4CD3D-66D0-4E6F-B8A5-314BCCCF3001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C2F40-1D5D-45C4-81C3-75B9F661A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1346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4CD3D-66D0-4E6F-B8A5-314BCCCF3001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C2F40-1D5D-45C4-81C3-75B9F661A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7562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1890" y="614455"/>
            <a:ext cx="3452648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Title of fieldwork enquiry:</a:t>
            </a:r>
          </a:p>
          <a:p>
            <a:endParaRPr lang="en-GB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141890" y="3076666"/>
            <a:ext cx="3452648" cy="5539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Where did this fieldwork take place?</a:t>
            </a:r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41890" y="3719179"/>
            <a:ext cx="3452648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Why was this a suitable location for this fieldwork?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128756" y="1199230"/>
            <a:ext cx="3452648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What geographical theory underpins the fieldwork title?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r>
              <a:rPr lang="en-GB" sz="1200" dirty="0"/>
              <a:t>How does this work show an overlap between human and physical geography?</a:t>
            </a:r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141890" y="29680"/>
            <a:ext cx="3452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Human fieldwork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41890" y="5330965"/>
          <a:ext cx="3452648" cy="13178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0771">
                  <a:extLst>
                    <a:ext uri="{9D8B030D-6E8A-4147-A177-3AD203B41FA5}">
                      <a16:colId xmlns:a16="http://schemas.microsoft.com/office/drawing/2014/main" val="1001857706"/>
                    </a:ext>
                  </a:extLst>
                </a:gridCol>
                <a:gridCol w="2551877">
                  <a:extLst>
                    <a:ext uri="{9D8B030D-6E8A-4147-A177-3AD203B41FA5}">
                      <a16:colId xmlns:a16="http://schemas.microsoft.com/office/drawing/2014/main" val="874085914"/>
                    </a:ext>
                  </a:extLst>
                </a:gridCol>
              </a:tblGrid>
              <a:tr h="256622">
                <a:tc>
                  <a:txBody>
                    <a:bodyPr/>
                    <a:lstStyle/>
                    <a:p>
                      <a:r>
                        <a:rPr lang="en-GB" sz="1200" dirty="0"/>
                        <a:t>Hazard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Control</a:t>
                      </a:r>
                      <a:r>
                        <a:rPr lang="en-GB" sz="1200" baseline="0" dirty="0"/>
                        <a:t> measures to reduce risk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9173482"/>
                  </a:ext>
                </a:extLst>
              </a:tr>
              <a:tr h="227956"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0005234"/>
                  </a:ext>
                </a:extLst>
              </a:tr>
              <a:tr h="333060">
                <a:tc>
                  <a:txBody>
                    <a:bodyPr/>
                    <a:lstStyle/>
                    <a:p>
                      <a:endParaRPr lang="en-GB" sz="1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5901327"/>
                  </a:ext>
                </a:extLst>
              </a:tr>
              <a:tr h="405633">
                <a:tc>
                  <a:txBody>
                    <a:bodyPr/>
                    <a:lstStyle/>
                    <a:p>
                      <a:endParaRPr lang="en-GB" sz="1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2393586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3648406" y="86343"/>
          <a:ext cx="5002922" cy="329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9001">
                  <a:extLst>
                    <a:ext uri="{9D8B030D-6E8A-4147-A177-3AD203B41FA5}">
                      <a16:colId xmlns:a16="http://schemas.microsoft.com/office/drawing/2014/main" val="1001857706"/>
                    </a:ext>
                  </a:extLst>
                </a:gridCol>
                <a:gridCol w="1292772">
                  <a:extLst>
                    <a:ext uri="{9D8B030D-6E8A-4147-A177-3AD203B41FA5}">
                      <a16:colId xmlns:a16="http://schemas.microsoft.com/office/drawing/2014/main" val="874085914"/>
                    </a:ext>
                  </a:extLst>
                </a:gridCol>
                <a:gridCol w="1150883">
                  <a:extLst>
                    <a:ext uri="{9D8B030D-6E8A-4147-A177-3AD203B41FA5}">
                      <a16:colId xmlns:a16="http://schemas.microsoft.com/office/drawing/2014/main" val="648307626"/>
                    </a:ext>
                  </a:extLst>
                </a:gridCol>
                <a:gridCol w="1730266">
                  <a:extLst>
                    <a:ext uri="{9D8B030D-6E8A-4147-A177-3AD203B41FA5}">
                      <a16:colId xmlns:a16="http://schemas.microsoft.com/office/drawing/2014/main" val="523427044"/>
                    </a:ext>
                  </a:extLst>
                </a:gridCol>
              </a:tblGrid>
              <a:tr h="936200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Data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</a:rPr>
                        <a:t> collection method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Why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</a:rPr>
                        <a:t> collect this data?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Sampling 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Technique used to collect the data including equipment used.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9173482"/>
                  </a:ext>
                </a:extLst>
              </a:tr>
              <a:tr h="719431"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Tx/>
                        <a:buChar char="-"/>
                      </a:pP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Tx/>
                        <a:buChar char="-"/>
                      </a:pP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Tx/>
                        <a:buChar char="-"/>
                      </a:pP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Tx/>
                        <a:buChar char="-"/>
                      </a:pP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Tx/>
                        <a:buChar char="-"/>
                      </a:pP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Tx/>
                        <a:buChar char="-"/>
                      </a:pP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0005234"/>
                  </a:ext>
                </a:extLst>
              </a:tr>
              <a:tr h="719431"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Tx/>
                        <a:buChar char="-"/>
                      </a:pP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Tx/>
                        <a:buChar char="-"/>
                      </a:pP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Tx/>
                        <a:buChar char="-"/>
                      </a:pP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Tx/>
                        <a:buChar char="-"/>
                      </a:pP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Tx/>
                        <a:buChar char="-"/>
                      </a:pP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5901327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648406" y="3499808"/>
          <a:ext cx="3710152" cy="31332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6744">
                  <a:extLst>
                    <a:ext uri="{9D8B030D-6E8A-4147-A177-3AD203B41FA5}">
                      <a16:colId xmlns:a16="http://schemas.microsoft.com/office/drawing/2014/main" val="1001857706"/>
                    </a:ext>
                  </a:extLst>
                </a:gridCol>
                <a:gridCol w="1346704">
                  <a:extLst>
                    <a:ext uri="{9D8B030D-6E8A-4147-A177-3AD203B41FA5}">
                      <a16:colId xmlns:a16="http://schemas.microsoft.com/office/drawing/2014/main" val="874085914"/>
                    </a:ext>
                  </a:extLst>
                </a:gridCol>
                <a:gridCol w="1346704">
                  <a:extLst>
                    <a:ext uri="{9D8B030D-6E8A-4147-A177-3AD203B41FA5}">
                      <a16:colId xmlns:a16="http://schemas.microsoft.com/office/drawing/2014/main" val="648307626"/>
                    </a:ext>
                  </a:extLst>
                </a:gridCol>
              </a:tblGrid>
              <a:tr h="1026466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Data</a:t>
                      </a:r>
                    </a:p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Presentation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</a:rPr>
                        <a:t> method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Advantages of 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Disadvantages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</a:rPr>
                        <a:t> of method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9173482"/>
                  </a:ext>
                </a:extLst>
              </a:tr>
              <a:tr h="1053369"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0005234"/>
                  </a:ext>
                </a:extLst>
              </a:tr>
              <a:tr h="1053369"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 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5901327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7425560" y="3563006"/>
            <a:ext cx="1403130" cy="304698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Key results- facts or stats drawn from your data that help reach a conclusion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8718330" y="36437"/>
            <a:ext cx="3342291" cy="30469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What conclusions were you able to draw?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r>
              <a:rPr lang="en-GB" sz="1200" dirty="0"/>
              <a:t>Were these conclusions:</a:t>
            </a:r>
          </a:p>
          <a:p>
            <a:r>
              <a:rPr lang="en-GB" sz="1200" dirty="0"/>
              <a:t>Fully reliable/somewhat reliable/unreliable (delete as appropriate)</a:t>
            </a:r>
          </a:p>
          <a:p>
            <a:endParaRPr lang="en-GB" sz="1200" dirty="0"/>
          </a:p>
          <a:p>
            <a:r>
              <a:rPr lang="en-GB" sz="1200" dirty="0"/>
              <a:t>Explain why: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8889125" y="3279890"/>
            <a:ext cx="3231931" cy="34163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What were the weaknesses of our data collection methods?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r>
              <a:rPr lang="en-GB" sz="1200" dirty="0"/>
              <a:t>Were there any limitations of the data that we collected?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r>
              <a:rPr lang="en-GB" sz="1200" dirty="0"/>
              <a:t>How could these limitations be overcome?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r>
              <a:rPr lang="en-GB" sz="1200" dirty="0"/>
              <a:t>What additional data would you need to help draw stronger conclusions?</a:t>
            </a:r>
          </a:p>
          <a:p>
            <a:endParaRPr lang="en-GB" sz="1200" dirty="0"/>
          </a:p>
          <a:p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520303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171</Words>
  <Application>Microsoft Office PowerPoint</Application>
  <PresentationFormat>Widescreen</PresentationFormat>
  <Paragraphs>82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Derby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Gallagher</dc:creator>
  <cp:lastModifiedBy> </cp:lastModifiedBy>
  <cp:revision>3</cp:revision>
  <dcterms:created xsi:type="dcterms:W3CDTF">2018-06-25T07:11:01Z</dcterms:created>
  <dcterms:modified xsi:type="dcterms:W3CDTF">2020-04-03T10:52:42Z</dcterms:modified>
</cp:coreProperties>
</file>