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3F5"/>
    <a:srgbClr val="FCEE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4" y="2226504"/>
            <a:ext cx="641081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8644" y="4777380"/>
            <a:ext cx="641081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8164196" y="1819273"/>
            <a:ext cx="990599" cy="247714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916717" y="3254881"/>
            <a:ext cx="3859795" cy="247715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00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4961454"/>
            <a:ext cx="6957171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4" y="685800"/>
            <a:ext cx="695717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643" y="5528192"/>
            <a:ext cx="6957171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7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927100"/>
            <a:ext cx="6957172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488024"/>
            <a:ext cx="6957172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244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701383" y="651691"/>
            <a:ext cx="651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658537" y="2900293"/>
            <a:ext cx="670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66" y="927100"/>
            <a:ext cx="6673750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502885" y="3809279"/>
            <a:ext cx="6116655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5000817"/>
            <a:ext cx="6872312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333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2057400"/>
            <a:ext cx="6957172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4" y="5024909"/>
            <a:ext cx="6957171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29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927100"/>
            <a:ext cx="69588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3" y="2489200"/>
            <a:ext cx="25062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938643" y="3147164"/>
            <a:ext cx="25062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9415" y="2489200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92510" y="3147164"/>
            <a:ext cx="2512161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55196" y="2489200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57680" y="3147164"/>
            <a:ext cx="2509677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569074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33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3" y="927100"/>
            <a:ext cx="687403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3" y="4179596"/>
            <a:ext cx="25062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03976" y="2489200"/>
            <a:ext cx="2183073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938642" y="4837559"/>
            <a:ext cx="25062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5386" y="4179595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49288" y="2489200"/>
            <a:ext cx="2183073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95386" y="4848209"/>
            <a:ext cx="2512161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55196" y="4179596"/>
            <a:ext cx="251216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617694" y="2489200"/>
            <a:ext cx="2183073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55196" y="4837559"/>
            <a:ext cx="2512161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564187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489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56410" y="6387911"/>
            <a:ext cx="1073149" cy="228659"/>
          </a:xfrm>
        </p:spPr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144" y="6387910"/>
            <a:ext cx="418144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720" y="0"/>
            <a:ext cx="9880455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49440" y="402165"/>
            <a:ext cx="4994779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657418" y="1626980"/>
            <a:ext cx="5995993" cy="3604043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906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505" y="1447799"/>
            <a:ext cx="1206309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8966" y="1447799"/>
            <a:ext cx="4785014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3425" y="6365498"/>
            <a:ext cx="4181445" cy="228660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134" y="927099"/>
            <a:ext cx="6872311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8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662" y="2257588"/>
            <a:ext cx="3348228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866" y="2257588"/>
            <a:ext cx="3339392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643" y="2489201"/>
            <a:ext cx="3940062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296" y="2489203"/>
            <a:ext cx="3940062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94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411" y="2489200"/>
            <a:ext cx="3936294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643" y="3248491"/>
            <a:ext cx="3940062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7296" y="2489201"/>
            <a:ext cx="3940061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7296" y="3245836"/>
            <a:ext cx="3940062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08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6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3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3" y="1447800"/>
            <a:ext cx="293863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671" y="1447800"/>
            <a:ext cx="3935588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645" y="3086846"/>
            <a:ext cx="2938638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6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381390"/>
            <a:ext cx="3236013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6485" y="1320800"/>
            <a:ext cx="3023694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086100"/>
            <a:ext cx="3236013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1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720" y="0"/>
            <a:ext cx="9907720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38643" y="927100"/>
            <a:ext cx="687403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6414" y="2489200"/>
            <a:ext cx="6874032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5647" y="6365499"/>
            <a:ext cx="107314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42361071-817D-4C07-96A1-A7B2B4269122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365497"/>
            <a:ext cx="418144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318501" y="295731"/>
            <a:ext cx="857250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9243EBC1-9773-42C1-BEA4-10626209E8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05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2D50A4D-A17D-48CE-A96B-7EF4AF7363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050319"/>
              </p:ext>
            </p:extLst>
          </p:nvPr>
        </p:nvGraphicFramePr>
        <p:xfrm>
          <a:off x="13252" y="0"/>
          <a:ext cx="5035826" cy="6828666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2517913">
                  <a:extLst>
                    <a:ext uri="{9D8B030D-6E8A-4147-A177-3AD203B41FA5}">
                      <a16:colId xmlns:a16="http://schemas.microsoft.com/office/drawing/2014/main" val="2191684507"/>
                    </a:ext>
                  </a:extLst>
                </a:gridCol>
                <a:gridCol w="2517913">
                  <a:extLst>
                    <a:ext uri="{9D8B030D-6E8A-4147-A177-3AD203B41FA5}">
                      <a16:colId xmlns:a16="http://schemas.microsoft.com/office/drawing/2014/main" val="56201803"/>
                    </a:ext>
                  </a:extLst>
                </a:gridCol>
              </a:tblGrid>
              <a:tr h="252720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 Study: Economic Development in Nigeria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405072"/>
                  </a:ext>
                </a:extLst>
              </a:tr>
              <a:tr h="229746"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&amp; Importance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559478"/>
                  </a:ext>
                </a:extLst>
              </a:tr>
              <a:tr h="90181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Nigeria is a NEE in West Africa. Nigeria is just north of the Equator and experiences a range of environments. </a:t>
                      </a:r>
                    </a:p>
                    <a:p>
                      <a:pPr algn="l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Nigeria is the most populous and economically powerful country in Africa. Economic growth has been base on oil exports.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860489"/>
                  </a:ext>
                </a:extLst>
              </a:tr>
              <a:tr h="229746">
                <a:tc gridSpan="2"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Influences upon Nigeria's development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90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691841"/>
                  </a:ext>
                </a:extLst>
              </a:tr>
              <a:tr h="214430"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Political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29329"/>
                  </a:ext>
                </a:extLst>
              </a:tr>
              <a:tr h="82708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Suffered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instability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with a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civil war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between 1967-1970.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 1999, the country became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stable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with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free and fair elections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Stability has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encouraged global investment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from China and USA.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Nigeria is a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multi-cultural, multi-faith society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l"/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Although mostly a strength, diversity has caused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regional conflicts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from groups such as the Boko Haram terrorists.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174892"/>
                  </a:ext>
                </a:extLst>
              </a:tr>
              <a:tr h="22974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Cultural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Industrial Structures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977964"/>
                  </a:ext>
                </a:extLst>
              </a:tr>
              <a:tr h="769468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Nigeria’s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diversity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has created rich and varied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artistic culture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country has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rich music, literacy and film industry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(i.e. Nollywood).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successful national football side.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Once mainly based on </a:t>
                      </a:r>
                      <a:r>
                        <a:rPr lang="en-GB" sz="9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agriculture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50% of its economy is now manufacturing and services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 thriving manufacturing industry is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increasing  foreign investment  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employment opportunities</a:t>
                      </a:r>
                      <a:r>
                        <a:rPr lang="en-GB" sz="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77721"/>
                  </a:ext>
                </a:extLst>
              </a:tr>
              <a:tr h="21443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role of TNCs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Changing Relationships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664114"/>
                  </a:ext>
                </a:extLst>
              </a:tr>
              <a:tr h="96387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TNCs such as </a:t>
                      </a: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</a:t>
                      </a:r>
                      <a:r>
                        <a:rPr lang="en-GB" sz="9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have played an important role in its economy.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Investment has 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increased employment and income</a:t>
                      </a:r>
                      <a:r>
                        <a:rPr lang="en-GB" sz="900" b="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Profits move to HICs</a:t>
                      </a:r>
                      <a:r>
                        <a:rPr lang="en-GB" sz="9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Many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oil spills </a:t>
                      </a:r>
                      <a:r>
                        <a:rPr lang="en-GB" sz="9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damaged fragile environments</a:t>
                      </a:r>
                      <a:r>
                        <a:rPr lang="en-GB" sz="900" b="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Nigeria plays a leading role with the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African Union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l"/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Growing links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China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with huge </a:t>
                      </a:r>
                      <a:r>
                        <a:rPr lang="en-GB" sz="9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investment in infrastructure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algn="l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 import includes petrol from the EU, cars from Brazil and phones from China.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32472"/>
                  </a:ext>
                </a:extLst>
              </a:tr>
              <a:tr h="21443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Environmental Impacts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Aid &amp; Debt relief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01120"/>
                  </a:ext>
                </a:extLst>
              </a:tr>
              <a:tr h="868859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2008/09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oil spills devastated swamps </a:t>
                      </a: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and its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ecosystems.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Industry has caused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toxic chemicals </a:t>
                      </a: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be discharged in open sewers - r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isking human health</a:t>
                      </a: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 of forest </a:t>
                      </a: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have been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cut down</a:t>
                      </a: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This also increases </a:t>
                      </a:r>
                      <a:r>
                        <a:rPr lang="en-GB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CO² emissions</a:t>
                      </a:r>
                      <a:r>
                        <a:rPr lang="en-GB" sz="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en-GB" sz="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Receives 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$5billion 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 year in aid.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Aid groups </a:t>
                      </a:r>
                      <a:r>
                        <a:rPr lang="en-GB" sz="900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(ActionAid) have improved health centres, provided anti-mosquito nets and helped to protect people against AIDS/HIV.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Some aid fails to reach the people who need it due to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corruption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452841"/>
                  </a:ext>
                </a:extLst>
              </a:tr>
              <a:tr h="214430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Effects of Economic Development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5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164748"/>
                  </a:ext>
                </a:extLst>
              </a:tr>
              <a:tr h="333612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9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Life expectancy has increased from 46 to 53 years. 64% have access to safe water. Typical schooling years has increased from 7 to 9.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61376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9A9D59F-B5F4-433E-B898-80A4D3E9312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7" t="10453" r="2299" b="2024"/>
          <a:stretch/>
        </p:blipFill>
        <p:spPr>
          <a:xfrm>
            <a:off x="2531165" y="265043"/>
            <a:ext cx="2517913" cy="121975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0908E2-3224-43A3-8E95-91EA2D5587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61810">
            <a:off x="4487377" y="-7330"/>
            <a:ext cx="473984" cy="3062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7C5DB58-DDB4-4BF1-93A9-17A6D30264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328" y="4361854"/>
            <a:ext cx="719563" cy="7195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668168-F393-4B0C-A785-CB3FD81726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992" y="2748922"/>
            <a:ext cx="303008" cy="34881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D1FF35B-01BA-491C-9B87-3C6B6C31DACD}"/>
              </a:ext>
            </a:extLst>
          </p:cNvPr>
          <p:cNvSpPr/>
          <p:nvPr/>
        </p:nvSpPr>
        <p:spPr>
          <a:xfrm>
            <a:off x="5227982" y="136258"/>
            <a:ext cx="46780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“Evaluate to what extent, economic development has improved the quality of people’s lives in Nigeria”</a:t>
            </a:r>
          </a:p>
        </p:txBody>
      </p:sp>
    </p:spTree>
    <p:extLst>
      <p:ext uri="{BB962C8B-B14F-4D97-AF65-F5344CB8AC3E}">
        <p14:creationId xmlns:p14="http://schemas.microsoft.com/office/powerpoint/2010/main" val="1670362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5006</TotalTime>
  <Words>409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Newbury</dc:creator>
  <cp:lastModifiedBy> </cp:lastModifiedBy>
  <cp:revision>126</cp:revision>
  <cp:lastPrinted>2017-02-06T10:14:40Z</cp:lastPrinted>
  <dcterms:created xsi:type="dcterms:W3CDTF">2017-02-02T20:47:55Z</dcterms:created>
  <dcterms:modified xsi:type="dcterms:W3CDTF">2020-04-03T10:14:39Z</dcterms:modified>
</cp:coreProperties>
</file>